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5" r:id="rId8"/>
    <p:sldId id="264" r:id="rId9"/>
    <p:sldId id="259" r:id="rId10"/>
    <p:sldId id="258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003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image" Target="../media/image1.jpeg"/><Relationship Id="rId4" Type="http://schemas.openxmlformats.org/officeDocument/2006/relationships/image" Target="../media/image2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538818D-7A38-4683-ABD0-A71FCB106666}" type="doc">
      <dgm:prSet loTypeId="urn:microsoft.com/office/officeart/2011/layout/ThemePictureAccent" loCatId="picture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FD2AA50-6A21-469A-9869-A50F9175D4D9}">
      <dgm:prSet phldrT="[Text]" phldr="1"/>
      <dgm:spPr/>
      <dgm:t>
        <a:bodyPr/>
        <a:lstStyle/>
        <a:p>
          <a:pPr algn="r"/>
          <a:endParaRPr lang="en-US"/>
        </a:p>
      </dgm:t>
    </dgm:pt>
    <dgm:pt modelId="{C3F067AD-3C71-4031-8D1E-908CB0C139EA}" type="parTrans" cxnId="{33BACE3D-E889-4536-8C04-B02A975B0EC4}">
      <dgm:prSet/>
      <dgm:spPr/>
      <dgm:t>
        <a:bodyPr/>
        <a:lstStyle/>
        <a:p>
          <a:pPr algn="r"/>
          <a:endParaRPr lang="en-US"/>
        </a:p>
      </dgm:t>
    </dgm:pt>
    <dgm:pt modelId="{2F750802-F1CA-49E1-8BCC-0B948C9911F5}" type="sibTrans" cxnId="{33BACE3D-E889-4536-8C04-B02A975B0EC4}">
      <dgm:prSet/>
      <dgm:spPr/>
      <dgm:t>
        <a:bodyPr/>
        <a:lstStyle/>
        <a:p>
          <a:pPr algn="r"/>
          <a:endParaRPr lang="en-US"/>
        </a:p>
      </dgm:t>
    </dgm:pt>
    <dgm:pt modelId="{AA288B79-00AF-4423-8313-9711FDB3D3A5}">
      <dgm:prSet phldrT="[Text]" phldr="1"/>
      <dgm:spPr/>
      <dgm:t>
        <a:bodyPr/>
        <a:lstStyle/>
        <a:p>
          <a:pPr algn="r"/>
          <a:endParaRPr lang="en-US" dirty="0"/>
        </a:p>
      </dgm:t>
    </dgm:pt>
    <dgm:pt modelId="{E1F7BEBD-D193-4E44-A747-38F4600CF060}" type="parTrans" cxnId="{4F61195A-11CA-41E5-A2F9-F4D63EE2E47D}">
      <dgm:prSet/>
      <dgm:spPr/>
      <dgm:t>
        <a:bodyPr/>
        <a:lstStyle/>
        <a:p>
          <a:pPr algn="r"/>
          <a:endParaRPr lang="en-US"/>
        </a:p>
      </dgm:t>
    </dgm:pt>
    <dgm:pt modelId="{AD832B78-B844-437C-AB08-77D9D756CDC2}" type="sibTrans" cxnId="{4F61195A-11CA-41E5-A2F9-F4D63EE2E47D}">
      <dgm:prSet/>
      <dgm:spPr/>
      <dgm:t>
        <a:bodyPr/>
        <a:lstStyle/>
        <a:p>
          <a:pPr algn="r"/>
          <a:endParaRPr lang="en-US"/>
        </a:p>
      </dgm:t>
    </dgm:pt>
    <dgm:pt modelId="{843D23E6-4D4C-4FF7-A1F3-99C627EBF887}">
      <dgm:prSet phldrT="[Text]" phldr="1"/>
      <dgm:spPr/>
      <dgm:t>
        <a:bodyPr/>
        <a:lstStyle/>
        <a:p>
          <a:pPr algn="r"/>
          <a:endParaRPr lang="en-US" dirty="0"/>
        </a:p>
      </dgm:t>
    </dgm:pt>
    <dgm:pt modelId="{C2439AAA-952B-4391-972D-47E839B25A0A}" type="parTrans" cxnId="{3C0FBD23-BE4F-48BB-91E4-E365A49A7D98}">
      <dgm:prSet/>
      <dgm:spPr/>
      <dgm:t>
        <a:bodyPr/>
        <a:lstStyle/>
        <a:p>
          <a:pPr algn="r"/>
          <a:endParaRPr lang="en-US"/>
        </a:p>
      </dgm:t>
    </dgm:pt>
    <dgm:pt modelId="{0F0CF770-95B6-4062-AB30-AEB92AD946D2}" type="sibTrans" cxnId="{3C0FBD23-BE4F-48BB-91E4-E365A49A7D98}">
      <dgm:prSet/>
      <dgm:spPr/>
      <dgm:t>
        <a:bodyPr/>
        <a:lstStyle/>
        <a:p>
          <a:pPr algn="r"/>
          <a:endParaRPr lang="en-US"/>
        </a:p>
      </dgm:t>
    </dgm:pt>
    <dgm:pt modelId="{022BF846-62F6-4B54-A2AC-984A22260A32}">
      <dgm:prSet phldrT="[Text]" phldr="1"/>
      <dgm:spPr/>
      <dgm:t>
        <a:bodyPr/>
        <a:lstStyle/>
        <a:p>
          <a:pPr algn="r"/>
          <a:endParaRPr lang="en-US" dirty="0"/>
        </a:p>
      </dgm:t>
    </dgm:pt>
    <dgm:pt modelId="{0047FEBB-9915-4628-A590-E1E52F3BD6C9}" type="parTrans" cxnId="{BEB6366B-4E54-4F2E-8184-8C57FF7FC87E}">
      <dgm:prSet/>
      <dgm:spPr/>
      <dgm:t>
        <a:bodyPr/>
        <a:lstStyle/>
        <a:p>
          <a:pPr algn="r"/>
          <a:endParaRPr lang="en-US"/>
        </a:p>
      </dgm:t>
    </dgm:pt>
    <dgm:pt modelId="{DFEB348A-C221-45CD-ABCB-1AE29F811306}" type="sibTrans" cxnId="{BEB6366B-4E54-4F2E-8184-8C57FF7FC87E}">
      <dgm:prSet/>
      <dgm:spPr/>
      <dgm:t>
        <a:bodyPr/>
        <a:lstStyle/>
        <a:p>
          <a:pPr algn="r"/>
          <a:endParaRPr lang="en-US"/>
        </a:p>
      </dgm:t>
    </dgm:pt>
    <dgm:pt modelId="{740525F3-3BD6-4C73-BD96-40057C57F2A9}">
      <dgm:prSet phldrT="[Text]" phldr="1"/>
      <dgm:spPr/>
      <dgm:t>
        <a:bodyPr/>
        <a:lstStyle/>
        <a:p>
          <a:pPr algn="r"/>
          <a:endParaRPr lang="en-US" dirty="0"/>
        </a:p>
      </dgm:t>
    </dgm:pt>
    <dgm:pt modelId="{8DB64349-1136-437F-AEF6-62F1AA48BA0D}" type="sibTrans" cxnId="{3539FD65-406B-401E-9815-1811D9A3EFF9}">
      <dgm:prSet/>
      <dgm:spPr/>
      <dgm:t>
        <a:bodyPr/>
        <a:lstStyle/>
        <a:p>
          <a:pPr algn="r"/>
          <a:endParaRPr lang="en-US"/>
        </a:p>
      </dgm:t>
    </dgm:pt>
    <dgm:pt modelId="{90984C40-9338-43C0-B5CA-CAA07E07B9DC}" type="parTrans" cxnId="{3539FD65-406B-401E-9815-1811D9A3EFF9}">
      <dgm:prSet/>
      <dgm:spPr/>
      <dgm:t>
        <a:bodyPr/>
        <a:lstStyle/>
        <a:p>
          <a:pPr algn="r"/>
          <a:endParaRPr lang="en-US"/>
        </a:p>
      </dgm:t>
    </dgm:pt>
    <dgm:pt modelId="{5AD4E00B-7FE8-4EB1-8968-C16361E9CABE}">
      <dgm:prSet phldrT="[Text]"/>
      <dgm:spPr/>
      <dgm:t>
        <a:bodyPr/>
        <a:lstStyle/>
        <a:p>
          <a:pPr algn="r"/>
          <a:endParaRPr lang="en-US" dirty="0"/>
        </a:p>
      </dgm:t>
    </dgm:pt>
    <dgm:pt modelId="{50B42C28-5541-4A2E-9C25-BB9A16C80999}" type="parTrans" cxnId="{86E33B05-41DF-439E-930C-5516F8ADB39B}">
      <dgm:prSet/>
      <dgm:spPr/>
      <dgm:t>
        <a:bodyPr/>
        <a:lstStyle/>
        <a:p>
          <a:endParaRPr lang="en-US"/>
        </a:p>
      </dgm:t>
    </dgm:pt>
    <dgm:pt modelId="{0DDD687C-A75C-4A46-9B69-9294ECDF2CD0}" type="sibTrans" cxnId="{86E33B05-41DF-439E-930C-5516F8ADB39B}">
      <dgm:prSet/>
      <dgm:spPr/>
      <dgm:t>
        <a:bodyPr/>
        <a:lstStyle/>
        <a:p>
          <a:endParaRPr lang="en-US"/>
        </a:p>
      </dgm:t>
    </dgm:pt>
    <dgm:pt modelId="{49C8AFDB-7ADD-491E-A329-DDC406FD4929}" type="pres">
      <dgm:prSet presAssocID="{F538818D-7A38-4683-ABD0-A71FCB106666}" presName="Name0" presStyleCnt="0">
        <dgm:presLayoutVars>
          <dgm:chMax val="6"/>
          <dgm:chPref val="6"/>
          <dgm:dir/>
        </dgm:presLayoutVars>
      </dgm:prSet>
      <dgm:spPr/>
      <dgm:t>
        <a:bodyPr/>
        <a:lstStyle/>
        <a:p>
          <a:endParaRPr lang="en-US"/>
        </a:p>
      </dgm:t>
    </dgm:pt>
    <dgm:pt modelId="{AEC38A17-EDFE-4792-AC21-8A41C285D462}" type="pres">
      <dgm:prSet presAssocID="{740525F3-3BD6-4C73-BD96-40057C57F2A9}" presName="Image1" presStyleCnt="0"/>
      <dgm:spPr/>
    </dgm:pt>
    <dgm:pt modelId="{6DAD1980-52BF-413D-A0E5-F04BE6C5352A}" type="pres">
      <dgm:prSet presAssocID="{740525F3-3BD6-4C73-BD96-40057C57F2A9}" presName="Image" presStyleLbl="alignImgPlace1" presStyleIdx="0" presStyleCnt="6"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</dgm:pt>
    <dgm:pt modelId="{77028D5F-78FE-410F-9C3A-AB0D3AFA4FAB}" type="pres">
      <dgm:prSet presAssocID="{740525F3-3BD6-4C73-BD96-40057C57F2A9}" presName="Accent1" presStyleCnt="0"/>
      <dgm:spPr/>
    </dgm:pt>
    <dgm:pt modelId="{117F7F04-88EB-4D59-997C-3EB5604745AA}" type="pres">
      <dgm:prSet presAssocID="{740525F3-3BD6-4C73-BD96-40057C57F2A9}" presName="Accent" presStyleLbl="parChTrans1D1" presStyleIdx="0" presStyleCnt="6"/>
      <dgm:spPr/>
    </dgm:pt>
    <dgm:pt modelId="{3FA53214-A443-43F0-8961-AC23F40F7DCD}" type="pres">
      <dgm:prSet presAssocID="{740525F3-3BD6-4C73-BD96-40057C57F2A9}" presName="Text1" presStyleLbl="alignImgPlace1" presStyleIdx="0" presStyleCnt="6" custFlipVert="1" custScaleY="1058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29D79DD-8203-47C4-846B-3BE82BAA7321}" type="pres">
      <dgm:prSet presAssocID="{5FD2AA50-6A21-469A-9869-A50F9175D4D9}" presName="Image2" presStyleCnt="0"/>
      <dgm:spPr/>
    </dgm:pt>
    <dgm:pt modelId="{E2F1B34E-E864-41E3-81B9-4DDA2CC116D0}" type="pres">
      <dgm:prSet presAssocID="{5FD2AA50-6A21-469A-9869-A50F9175D4D9}" presName="Image" presStyleLbl="alignImgPlace1" presStyleIdx="1" presStyleCnt="6"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</dgm:pt>
    <dgm:pt modelId="{AF051879-24C8-4427-81C3-6C605BE47E97}" type="pres">
      <dgm:prSet presAssocID="{5FD2AA50-6A21-469A-9869-A50F9175D4D9}" presName="Accent2" presStyleCnt="0"/>
      <dgm:spPr/>
    </dgm:pt>
    <dgm:pt modelId="{4769958A-9F67-4CD7-B3B3-D2BDC620DCB2}" type="pres">
      <dgm:prSet presAssocID="{5FD2AA50-6A21-469A-9869-A50F9175D4D9}" presName="Accent" presStyleLbl="parChTrans1D1" presStyleIdx="1" presStyleCnt="6"/>
      <dgm:spPr/>
    </dgm:pt>
    <dgm:pt modelId="{752B9E53-BD29-4B6D-AF02-D982AA50E9AF}" type="pres">
      <dgm:prSet presAssocID="{5FD2AA50-6A21-469A-9869-A50F9175D4D9}" presName="Text2" presStyleLbl="alignImgPlace1" presStyleIdx="1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61C87A-EDDA-4D14-A696-5C1C20113B7A}" type="pres">
      <dgm:prSet presAssocID="{AA288B79-00AF-4423-8313-9711FDB3D3A5}" presName="Image3" presStyleCnt="0"/>
      <dgm:spPr/>
    </dgm:pt>
    <dgm:pt modelId="{F9DC0F4E-B957-4746-8700-7EF8BFA6EAB0}" type="pres">
      <dgm:prSet presAssocID="{AA288B79-00AF-4423-8313-9711FDB3D3A5}" presName="Image" presStyleLbl="alignImgPlace1" presStyleIdx="2" presStyleCnt="6"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</dgm:pt>
    <dgm:pt modelId="{DB1D50A2-637C-43AF-A77E-9B2D71F1186A}" type="pres">
      <dgm:prSet presAssocID="{AA288B79-00AF-4423-8313-9711FDB3D3A5}" presName="Accent3" presStyleCnt="0"/>
      <dgm:spPr/>
    </dgm:pt>
    <dgm:pt modelId="{C3A8F84C-536C-4052-B347-B932B4B10B3E}" type="pres">
      <dgm:prSet presAssocID="{AA288B79-00AF-4423-8313-9711FDB3D3A5}" presName="Accent" presStyleLbl="parChTrans1D1" presStyleIdx="2" presStyleCnt="6"/>
      <dgm:spPr/>
    </dgm:pt>
    <dgm:pt modelId="{B2E8EE92-13F3-46A7-AD81-99C6B1F30F44}" type="pres">
      <dgm:prSet presAssocID="{AA288B79-00AF-4423-8313-9711FDB3D3A5}" presName="Text3" presStyleLbl="alignImgPlace1" presStyleIdx="2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7BD30FF-6494-475A-A03A-DA6F908E946E}" type="pres">
      <dgm:prSet presAssocID="{843D23E6-4D4C-4FF7-A1F3-99C627EBF887}" presName="Image4" presStyleCnt="0"/>
      <dgm:spPr/>
    </dgm:pt>
    <dgm:pt modelId="{B957D028-B34C-463C-AE29-55D7051B1BE6}" type="pres">
      <dgm:prSet presAssocID="{843D23E6-4D4C-4FF7-A1F3-99C627EBF887}" presName="Image" presStyleLbl="alignImgPlace1" presStyleIdx="3" presStyleCnt="6"/>
      <dgm:spPr>
        <a:blipFill rotWithShape="1">
          <a:blip xmlns:r="http://schemas.openxmlformats.org/officeDocument/2006/relationships" r:embed="rId4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7D4C4B8B-C2A3-4655-89AC-3548FC9EB3EA}" type="pres">
      <dgm:prSet presAssocID="{843D23E6-4D4C-4FF7-A1F3-99C627EBF887}" presName="Accent4" presStyleCnt="0"/>
      <dgm:spPr/>
    </dgm:pt>
    <dgm:pt modelId="{08439F4F-EF0A-4CED-9D2D-B1AD7AA95F02}" type="pres">
      <dgm:prSet presAssocID="{843D23E6-4D4C-4FF7-A1F3-99C627EBF887}" presName="Accent" presStyleLbl="parChTrans1D1" presStyleIdx="3" presStyleCnt="6"/>
      <dgm:spPr/>
    </dgm:pt>
    <dgm:pt modelId="{251583D0-0A9A-437E-8F07-970DADE8FDDF}" type="pres">
      <dgm:prSet presAssocID="{843D23E6-4D4C-4FF7-A1F3-99C627EBF887}" presName="Text4" presStyleLbl="alignImgPlace1" presStyleIdx="3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BD9033-F26C-4A5E-BE3B-840D1C8BCA92}" type="pres">
      <dgm:prSet presAssocID="{022BF846-62F6-4B54-A2AC-984A22260A32}" presName="Image5" presStyleCnt="0"/>
      <dgm:spPr/>
    </dgm:pt>
    <dgm:pt modelId="{FA559C7D-8DFB-4282-BDAF-7724B0F9EF06}" type="pres">
      <dgm:prSet presAssocID="{022BF846-62F6-4B54-A2AC-984A22260A32}" presName="Image" presStyleLbl="alignImgPlace1" presStyleIdx="4" presStyleCnt="6"/>
      <dgm:spPr>
        <a:blipFill rotWithShape="1">
          <a:blip xmlns:r="http://schemas.openxmlformats.org/officeDocument/2006/relationships" r:embed="rId5"/>
          <a:stretch>
            <a:fillRect/>
          </a:stretch>
        </a:blipFill>
      </dgm:spPr>
    </dgm:pt>
    <dgm:pt modelId="{EB5DD50B-5C5A-4791-8679-036E3B6EE3DB}" type="pres">
      <dgm:prSet presAssocID="{022BF846-62F6-4B54-A2AC-984A22260A32}" presName="Accent5" presStyleCnt="0"/>
      <dgm:spPr/>
    </dgm:pt>
    <dgm:pt modelId="{D86D307A-DBAC-40E8-BA9D-BF13012A77C7}" type="pres">
      <dgm:prSet presAssocID="{022BF846-62F6-4B54-A2AC-984A22260A32}" presName="Accent" presStyleLbl="parChTrans1D1" presStyleIdx="4" presStyleCnt="6"/>
      <dgm:spPr/>
    </dgm:pt>
    <dgm:pt modelId="{2B8D41BE-B623-4380-8211-0131380CF1CF}" type="pres">
      <dgm:prSet presAssocID="{022BF846-62F6-4B54-A2AC-984A22260A32}" presName="Text5" presStyleLbl="alignImgPlace1" presStyleIdx="4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3CE636D-E560-47CF-ADF7-B9FA312186B1}" type="pres">
      <dgm:prSet presAssocID="{5AD4E00B-7FE8-4EB1-8968-C16361E9CABE}" presName="Image6" presStyleCnt="0"/>
      <dgm:spPr/>
    </dgm:pt>
    <dgm:pt modelId="{ABB30E2D-4601-4EFE-8CAE-CFAB1144E7FE}" type="pres">
      <dgm:prSet presAssocID="{5AD4E00B-7FE8-4EB1-8968-C16361E9CABE}" presName="Image" presStyleLbl="alignImgPlace1" presStyleIdx="5" presStyleCnt="6"/>
      <dgm:spPr>
        <a:blipFill rotWithShape="1">
          <a:blip xmlns:r="http://schemas.openxmlformats.org/officeDocument/2006/relationships" r:embed="rId6"/>
          <a:stretch>
            <a:fillRect/>
          </a:stretch>
        </a:blipFill>
      </dgm:spPr>
    </dgm:pt>
    <dgm:pt modelId="{E37DB277-D292-445C-B0DC-A910F3B0BD9F}" type="pres">
      <dgm:prSet presAssocID="{5AD4E00B-7FE8-4EB1-8968-C16361E9CABE}" presName="Accent6" presStyleCnt="0"/>
      <dgm:spPr/>
    </dgm:pt>
    <dgm:pt modelId="{0C0CAD6B-CC18-4335-A8A9-6CF3E01D19D1}" type="pres">
      <dgm:prSet presAssocID="{5AD4E00B-7FE8-4EB1-8968-C16361E9CABE}" presName="Accent" presStyleLbl="parChTrans1D1" presStyleIdx="5" presStyleCnt="6"/>
      <dgm:spPr/>
    </dgm:pt>
    <dgm:pt modelId="{08441AA2-5BC0-458F-9D02-73BFCA53DA0A}" type="pres">
      <dgm:prSet presAssocID="{5AD4E00B-7FE8-4EB1-8968-C16361E9CABE}" presName="Text6" presStyleLbl="alignImgPlace1" presStyleIdx="5" presStyleCnt="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539FD65-406B-401E-9815-1811D9A3EFF9}" srcId="{F538818D-7A38-4683-ABD0-A71FCB106666}" destId="{740525F3-3BD6-4C73-BD96-40057C57F2A9}" srcOrd="0" destOrd="0" parTransId="{90984C40-9338-43C0-B5CA-CAA07E07B9DC}" sibTransId="{8DB64349-1136-437F-AEF6-62F1AA48BA0D}"/>
    <dgm:cxn modelId="{D2126D1F-2D2B-4AB5-B059-F535F49203F1}" type="presOf" srcId="{843D23E6-4D4C-4FF7-A1F3-99C627EBF887}" destId="{251583D0-0A9A-437E-8F07-970DADE8FDDF}" srcOrd="0" destOrd="0" presId="urn:microsoft.com/office/officeart/2011/layout/ThemePictureAccent"/>
    <dgm:cxn modelId="{3C0FBD23-BE4F-48BB-91E4-E365A49A7D98}" srcId="{F538818D-7A38-4683-ABD0-A71FCB106666}" destId="{843D23E6-4D4C-4FF7-A1F3-99C627EBF887}" srcOrd="3" destOrd="0" parTransId="{C2439AAA-952B-4391-972D-47E839B25A0A}" sibTransId="{0F0CF770-95B6-4062-AB30-AEB92AD946D2}"/>
    <dgm:cxn modelId="{4F61195A-11CA-41E5-A2F9-F4D63EE2E47D}" srcId="{F538818D-7A38-4683-ABD0-A71FCB106666}" destId="{AA288B79-00AF-4423-8313-9711FDB3D3A5}" srcOrd="2" destOrd="0" parTransId="{E1F7BEBD-D193-4E44-A747-38F4600CF060}" sibTransId="{AD832B78-B844-437C-AB08-77D9D756CDC2}"/>
    <dgm:cxn modelId="{9D7BD9E6-6BBD-457A-ADBC-822DE0766774}" type="presOf" srcId="{022BF846-62F6-4B54-A2AC-984A22260A32}" destId="{2B8D41BE-B623-4380-8211-0131380CF1CF}" srcOrd="0" destOrd="0" presId="urn:microsoft.com/office/officeart/2011/layout/ThemePictureAccent"/>
    <dgm:cxn modelId="{86E33B05-41DF-439E-930C-5516F8ADB39B}" srcId="{F538818D-7A38-4683-ABD0-A71FCB106666}" destId="{5AD4E00B-7FE8-4EB1-8968-C16361E9CABE}" srcOrd="5" destOrd="0" parTransId="{50B42C28-5541-4A2E-9C25-BB9A16C80999}" sibTransId="{0DDD687C-A75C-4A46-9B69-9294ECDF2CD0}"/>
    <dgm:cxn modelId="{BEB6366B-4E54-4F2E-8184-8C57FF7FC87E}" srcId="{F538818D-7A38-4683-ABD0-A71FCB106666}" destId="{022BF846-62F6-4B54-A2AC-984A22260A32}" srcOrd="4" destOrd="0" parTransId="{0047FEBB-9915-4628-A590-E1E52F3BD6C9}" sibTransId="{DFEB348A-C221-45CD-ABCB-1AE29F811306}"/>
    <dgm:cxn modelId="{748FF207-75D0-47AB-B730-2F27914D42F3}" type="presOf" srcId="{5FD2AA50-6A21-469A-9869-A50F9175D4D9}" destId="{752B9E53-BD29-4B6D-AF02-D982AA50E9AF}" srcOrd="0" destOrd="0" presId="urn:microsoft.com/office/officeart/2011/layout/ThemePictureAccent"/>
    <dgm:cxn modelId="{33BACE3D-E889-4536-8C04-B02A975B0EC4}" srcId="{F538818D-7A38-4683-ABD0-A71FCB106666}" destId="{5FD2AA50-6A21-469A-9869-A50F9175D4D9}" srcOrd="1" destOrd="0" parTransId="{C3F067AD-3C71-4031-8D1E-908CB0C139EA}" sibTransId="{2F750802-F1CA-49E1-8BCC-0B948C9911F5}"/>
    <dgm:cxn modelId="{AC215112-6D4A-425D-8C6C-D5CA7EE88948}" type="presOf" srcId="{AA288B79-00AF-4423-8313-9711FDB3D3A5}" destId="{B2E8EE92-13F3-46A7-AD81-99C6B1F30F44}" srcOrd="0" destOrd="0" presId="urn:microsoft.com/office/officeart/2011/layout/ThemePictureAccent"/>
    <dgm:cxn modelId="{9103976C-0635-45B7-839A-B14619DBB37E}" type="presOf" srcId="{740525F3-3BD6-4C73-BD96-40057C57F2A9}" destId="{3FA53214-A443-43F0-8961-AC23F40F7DCD}" srcOrd="0" destOrd="0" presId="urn:microsoft.com/office/officeart/2011/layout/ThemePictureAccent"/>
    <dgm:cxn modelId="{9EA5D7D3-F4C4-4AAB-A90D-57A38BF0D7FD}" type="presOf" srcId="{5AD4E00B-7FE8-4EB1-8968-C16361E9CABE}" destId="{08441AA2-5BC0-458F-9D02-73BFCA53DA0A}" srcOrd="0" destOrd="0" presId="urn:microsoft.com/office/officeart/2011/layout/ThemePictureAccent"/>
    <dgm:cxn modelId="{89D1DE8C-80A9-4077-8120-13E6859E918F}" type="presOf" srcId="{F538818D-7A38-4683-ABD0-A71FCB106666}" destId="{49C8AFDB-7ADD-491E-A329-DDC406FD4929}" srcOrd="0" destOrd="0" presId="urn:microsoft.com/office/officeart/2011/layout/ThemePictureAccent"/>
    <dgm:cxn modelId="{83D3F460-C4CA-44D8-8909-00D24E57AC86}" type="presParOf" srcId="{49C8AFDB-7ADD-491E-A329-DDC406FD4929}" destId="{AEC38A17-EDFE-4792-AC21-8A41C285D462}" srcOrd="0" destOrd="0" presId="urn:microsoft.com/office/officeart/2011/layout/ThemePictureAccent"/>
    <dgm:cxn modelId="{3A3AE474-74DC-41CE-8A52-69EFC5F36207}" type="presParOf" srcId="{AEC38A17-EDFE-4792-AC21-8A41C285D462}" destId="{6DAD1980-52BF-413D-A0E5-F04BE6C5352A}" srcOrd="0" destOrd="0" presId="urn:microsoft.com/office/officeart/2011/layout/ThemePictureAccent"/>
    <dgm:cxn modelId="{A128A0B1-A2F6-4F2E-851E-A1154F996309}" type="presParOf" srcId="{49C8AFDB-7ADD-491E-A329-DDC406FD4929}" destId="{77028D5F-78FE-410F-9C3A-AB0D3AFA4FAB}" srcOrd="1" destOrd="0" presId="urn:microsoft.com/office/officeart/2011/layout/ThemePictureAccent"/>
    <dgm:cxn modelId="{4341075B-8A7D-450B-949F-429C0875BB5F}" type="presParOf" srcId="{77028D5F-78FE-410F-9C3A-AB0D3AFA4FAB}" destId="{117F7F04-88EB-4D59-997C-3EB5604745AA}" srcOrd="0" destOrd="0" presId="urn:microsoft.com/office/officeart/2011/layout/ThemePictureAccent"/>
    <dgm:cxn modelId="{19EE4AD2-4585-479C-BA39-B5D28AA7C7AD}" type="presParOf" srcId="{49C8AFDB-7ADD-491E-A329-DDC406FD4929}" destId="{3FA53214-A443-43F0-8961-AC23F40F7DCD}" srcOrd="2" destOrd="0" presId="urn:microsoft.com/office/officeart/2011/layout/ThemePictureAccent"/>
    <dgm:cxn modelId="{E2AB28C7-E094-44A7-BEA4-8410A6F31AE8}" type="presParOf" srcId="{49C8AFDB-7ADD-491E-A329-DDC406FD4929}" destId="{529D79DD-8203-47C4-846B-3BE82BAA7321}" srcOrd="3" destOrd="0" presId="urn:microsoft.com/office/officeart/2011/layout/ThemePictureAccent"/>
    <dgm:cxn modelId="{5ACFFD81-BD58-4780-9E5C-81FC17BFAF4A}" type="presParOf" srcId="{529D79DD-8203-47C4-846B-3BE82BAA7321}" destId="{E2F1B34E-E864-41E3-81B9-4DDA2CC116D0}" srcOrd="0" destOrd="0" presId="urn:microsoft.com/office/officeart/2011/layout/ThemePictureAccent"/>
    <dgm:cxn modelId="{9E374700-1C95-4014-AC2D-4718ACEE243F}" type="presParOf" srcId="{49C8AFDB-7ADD-491E-A329-DDC406FD4929}" destId="{AF051879-24C8-4427-81C3-6C605BE47E97}" srcOrd="4" destOrd="0" presId="urn:microsoft.com/office/officeart/2011/layout/ThemePictureAccent"/>
    <dgm:cxn modelId="{031BF95F-F8EF-49FC-9666-B2876A2B8554}" type="presParOf" srcId="{AF051879-24C8-4427-81C3-6C605BE47E97}" destId="{4769958A-9F67-4CD7-B3B3-D2BDC620DCB2}" srcOrd="0" destOrd="0" presId="urn:microsoft.com/office/officeart/2011/layout/ThemePictureAccent"/>
    <dgm:cxn modelId="{5BF31A01-0827-4CB5-BFFB-0814203233B2}" type="presParOf" srcId="{49C8AFDB-7ADD-491E-A329-DDC406FD4929}" destId="{752B9E53-BD29-4B6D-AF02-D982AA50E9AF}" srcOrd="5" destOrd="0" presId="urn:microsoft.com/office/officeart/2011/layout/ThemePictureAccent"/>
    <dgm:cxn modelId="{31330C37-05ED-4B2B-8DF9-20895FD0854F}" type="presParOf" srcId="{49C8AFDB-7ADD-491E-A329-DDC406FD4929}" destId="{C861C87A-EDDA-4D14-A696-5C1C20113B7A}" srcOrd="6" destOrd="0" presId="urn:microsoft.com/office/officeart/2011/layout/ThemePictureAccent"/>
    <dgm:cxn modelId="{C8ADBDE6-6A3B-4B9A-A523-DD10A2DF3F78}" type="presParOf" srcId="{C861C87A-EDDA-4D14-A696-5C1C20113B7A}" destId="{F9DC0F4E-B957-4746-8700-7EF8BFA6EAB0}" srcOrd="0" destOrd="0" presId="urn:microsoft.com/office/officeart/2011/layout/ThemePictureAccent"/>
    <dgm:cxn modelId="{AA133E8E-16C0-4192-827E-0774DBB1311E}" type="presParOf" srcId="{49C8AFDB-7ADD-491E-A329-DDC406FD4929}" destId="{DB1D50A2-637C-43AF-A77E-9B2D71F1186A}" srcOrd="7" destOrd="0" presId="urn:microsoft.com/office/officeart/2011/layout/ThemePictureAccent"/>
    <dgm:cxn modelId="{6722B7BA-614E-42B8-8F6E-70E8435B33E7}" type="presParOf" srcId="{DB1D50A2-637C-43AF-A77E-9B2D71F1186A}" destId="{C3A8F84C-536C-4052-B347-B932B4B10B3E}" srcOrd="0" destOrd="0" presId="urn:microsoft.com/office/officeart/2011/layout/ThemePictureAccent"/>
    <dgm:cxn modelId="{7F709B1F-5C2A-474E-8BF2-0C026D8C2D7F}" type="presParOf" srcId="{49C8AFDB-7ADD-491E-A329-DDC406FD4929}" destId="{B2E8EE92-13F3-46A7-AD81-99C6B1F30F44}" srcOrd="8" destOrd="0" presId="urn:microsoft.com/office/officeart/2011/layout/ThemePictureAccent"/>
    <dgm:cxn modelId="{E6A9048D-5BE3-422D-B406-A4A9BB268D39}" type="presParOf" srcId="{49C8AFDB-7ADD-491E-A329-DDC406FD4929}" destId="{C7BD30FF-6494-475A-A03A-DA6F908E946E}" srcOrd="9" destOrd="0" presId="urn:microsoft.com/office/officeart/2011/layout/ThemePictureAccent"/>
    <dgm:cxn modelId="{5D6F671D-A86B-4263-B4FC-DBC1CE137AE0}" type="presParOf" srcId="{C7BD30FF-6494-475A-A03A-DA6F908E946E}" destId="{B957D028-B34C-463C-AE29-55D7051B1BE6}" srcOrd="0" destOrd="0" presId="urn:microsoft.com/office/officeart/2011/layout/ThemePictureAccent"/>
    <dgm:cxn modelId="{8C73A598-D80F-4C25-806A-92767922C919}" type="presParOf" srcId="{49C8AFDB-7ADD-491E-A329-DDC406FD4929}" destId="{7D4C4B8B-C2A3-4655-89AC-3548FC9EB3EA}" srcOrd="10" destOrd="0" presId="urn:microsoft.com/office/officeart/2011/layout/ThemePictureAccent"/>
    <dgm:cxn modelId="{9183F98F-8A3A-479C-885F-BC6953A96972}" type="presParOf" srcId="{7D4C4B8B-C2A3-4655-89AC-3548FC9EB3EA}" destId="{08439F4F-EF0A-4CED-9D2D-B1AD7AA95F02}" srcOrd="0" destOrd="0" presId="urn:microsoft.com/office/officeart/2011/layout/ThemePictureAccent"/>
    <dgm:cxn modelId="{E854817D-0185-49BC-BDA7-D3F00042D93E}" type="presParOf" srcId="{49C8AFDB-7ADD-491E-A329-DDC406FD4929}" destId="{251583D0-0A9A-437E-8F07-970DADE8FDDF}" srcOrd="11" destOrd="0" presId="urn:microsoft.com/office/officeart/2011/layout/ThemePictureAccent"/>
    <dgm:cxn modelId="{3E99B571-F20A-4BAF-89A3-D4806B938922}" type="presParOf" srcId="{49C8AFDB-7ADD-491E-A329-DDC406FD4929}" destId="{EDBD9033-F26C-4A5E-BE3B-840D1C8BCA92}" srcOrd="12" destOrd="0" presId="urn:microsoft.com/office/officeart/2011/layout/ThemePictureAccent"/>
    <dgm:cxn modelId="{EBC04FAF-90A7-457C-AC87-8ABEF48EBE78}" type="presParOf" srcId="{EDBD9033-F26C-4A5E-BE3B-840D1C8BCA92}" destId="{FA559C7D-8DFB-4282-BDAF-7724B0F9EF06}" srcOrd="0" destOrd="0" presId="urn:microsoft.com/office/officeart/2011/layout/ThemePictureAccent"/>
    <dgm:cxn modelId="{7133582B-ECB5-461D-9B70-B15A87BAA355}" type="presParOf" srcId="{49C8AFDB-7ADD-491E-A329-DDC406FD4929}" destId="{EB5DD50B-5C5A-4791-8679-036E3B6EE3DB}" srcOrd="13" destOrd="0" presId="urn:microsoft.com/office/officeart/2011/layout/ThemePictureAccent"/>
    <dgm:cxn modelId="{86F0545A-83EA-4BC9-A8F2-82A224ED0068}" type="presParOf" srcId="{EB5DD50B-5C5A-4791-8679-036E3B6EE3DB}" destId="{D86D307A-DBAC-40E8-BA9D-BF13012A77C7}" srcOrd="0" destOrd="0" presId="urn:microsoft.com/office/officeart/2011/layout/ThemePictureAccent"/>
    <dgm:cxn modelId="{D0FA211F-9ED6-456D-B49D-FDC0232622EC}" type="presParOf" srcId="{49C8AFDB-7ADD-491E-A329-DDC406FD4929}" destId="{2B8D41BE-B623-4380-8211-0131380CF1CF}" srcOrd="14" destOrd="0" presId="urn:microsoft.com/office/officeart/2011/layout/ThemePictureAccent"/>
    <dgm:cxn modelId="{C8387319-2690-4392-BFF1-04E5B7252F76}" type="presParOf" srcId="{49C8AFDB-7ADD-491E-A329-DDC406FD4929}" destId="{73CE636D-E560-47CF-ADF7-B9FA312186B1}" srcOrd="15" destOrd="0" presId="urn:microsoft.com/office/officeart/2011/layout/ThemePictureAccent"/>
    <dgm:cxn modelId="{BB072184-33EF-4349-9C87-626A6D96A347}" type="presParOf" srcId="{73CE636D-E560-47CF-ADF7-B9FA312186B1}" destId="{ABB30E2D-4601-4EFE-8CAE-CFAB1144E7FE}" srcOrd="0" destOrd="0" presId="urn:microsoft.com/office/officeart/2011/layout/ThemePictureAccent"/>
    <dgm:cxn modelId="{20FA7D73-0559-4EFB-ACC5-662740EE1A45}" type="presParOf" srcId="{49C8AFDB-7ADD-491E-A329-DDC406FD4929}" destId="{E37DB277-D292-445C-B0DC-A910F3B0BD9F}" srcOrd="16" destOrd="0" presId="urn:microsoft.com/office/officeart/2011/layout/ThemePictureAccent"/>
    <dgm:cxn modelId="{97FDE7CE-F40E-4A71-8B08-8D5942D6CC62}" type="presParOf" srcId="{E37DB277-D292-445C-B0DC-A910F3B0BD9F}" destId="{0C0CAD6B-CC18-4335-A8A9-6CF3E01D19D1}" srcOrd="0" destOrd="0" presId="urn:microsoft.com/office/officeart/2011/layout/ThemePictureAccent"/>
    <dgm:cxn modelId="{8CB9721A-3BA9-40C9-A8D7-27BF485D9F64}" type="presParOf" srcId="{49C8AFDB-7ADD-491E-A329-DDC406FD4929}" destId="{08441AA2-5BC0-458F-9D02-73BFCA53DA0A}" srcOrd="17" destOrd="0" presId="urn:microsoft.com/office/officeart/2011/layout/ThemePictureAccen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0B98AE-A534-42F9-9BE4-963ADC99AEFA}" type="doc">
      <dgm:prSet loTypeId="urn:microsoft.com/office/officeart/2008/layout/HexagonCluster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D19155B-7DE5-41C3-91C0-18F3B0189ECB}">
      <dgm:prSet phldrT="[Text]"/>
      <dgm:spPr/>
      <dgm:t>
        <a:bodyPr/>
        <a:lstStyle/>
        <a:p>
          <a:r>
            <a:rPr lang="en-US" dirty="0" smtClean="0"/>
            <a:t>Move</a:t>
          </a:r>
          <a:endParaRPr lang="en-US" dirty="0"/>
        </a:p>
      </dgm:t>
    </dgm:pt>
    <dgm:pt modelId="{05E108F1-00E8-4B8D-9636-44675AC37D4B}" type="parTrans" cxnId="{93C07C50-7505-4E3B-989D-BFAAD2D17E79}">
      <dgm:prSet/>
      <dgm:spPr/>
      <dgm:t>
        <a:bodyPr/>
        <a:lstStyle/>
        <a:p>
          <a:endParaRPr lang="en-US"/>
        </a:p>
      </dgm:t>
    </dgm:pt>
    <dgm:pt modelId="{86DA7A12-5347-4FCC-80D9-0EAE8714229D}" type="sibTrans" cxnId="{93C07C50-7505-4E3B-989D-BFAAD2D17E79}">
      <dgm:prSet/>
      <dgm:spPr>
        <a:blipFill rotWithShape="1"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23E2F63B-65B1-47E9-9936-A20850C0FFE6}">
      <dgm:prSet phldrT="[Text]"/>
      <dgm:spPr/>
      <dgm:t>
        <a:bodyPr/>
        <a:lstStyle/>
        <a:p>
          <a:r>
            <a:rPr lang="en-US" dirty="0" smtClean="0"/>
            <a:t>Talk</a:t>
          </a:r>
          <a:endParaRPr lang="en-US" dirty="0"/>
        </a:p>
      </dgm:t>
    </dgm:pt>
    <dgm:pt modelId="{794EFED8-F59D-4519-83DE-22AC866BB614}" type="parTrans" cxnId="{F201BE17-15F2-4B8C-BF0E-0ED0D86214BA}">
      <dgm:prSet/>
      <dgm:spPr/>
      <dgm:t>
        <a:bodyPr/>
        <a:lstStyle/>
        <a:p>
          <a:endParaRPr lang="en-US"/>
        </a:p>
      </dgm:t>
    </dgm:pt>
    <dgm:pt modelId="{ECF2C268-540C-4B04-9C61-1ECF32773650}" type="sibTrans" cxnId="{F201BE17-15F2-4B8C-BF0E-0ED0D86214BA}">
      <dgm:prSet/>
      <dgm:spPr>
        <a:blipFill rotWithShape="1">
          <a:blip xmlns:r="http://schemas.openxmlformats.org/officeDocument/2006/relationships" r:embed="rId2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DDFC7F86-9AD5-4EEC-A11C-8BE2782575AD}">
      <dgm:prSet phldrT="[Text]"/>
      <dgm:spPr/>
      <dgm:t>
        <a:bodyPr/>
        <a:lstStyle/>
        <a:p>
          <a:r>
            <a:rPr lang="en-US" dirty="0" smtClean="0"/>
            <a:t>Think</a:t>
          </a:r>
          <a:endParaRPr lang="en-US" dirty="0"/>
        </a:p>
      </dgm:t>
    </dgm:pt>
    <dgm:pt modelId="{F61B36F8-E1C0-4ADF-ABBD-24033444596B}" type="parTrans" cxnId="{B4525ED4-486B-4535-B5DD-A19ED4C524C8}">
      <dgm:prSet/>
      <dgm:spPr/>
      <dgm:t>
        <a:bodyPr/>
        <a:lstStyle/>
        <a:p>
          <a:endParaRPr lang="en-US"/>
        </a:p>
      </dgm:t>
    </dgm:pt>
    <dgm:pt modelId="{13D0EF12-3E06-4AE3-BDAB-E0A633A750F2}" type="sibTrans" cxnId="{B4525ED4-486B-4535-B5DD-A19ED4C524C8}">
      <dgm:prSet/>
      <dgm:spPr>
        <a:blipFill rotWithShape="1">
          <a:blip xmlns:r="http://schemas.openxmlformats.org/officeDocument/2006/relationships" r:embed="rId3"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172F0CFC-FD85-4DE4-A850-8EA1DB0461C6}" type="pres">
      <dgm:prSet presAssocID="{A40B98AE-A534-42F9-9BE4-963ADC99AEFA}" presName="Name0" presStyleCnt="0">
        <dgm:presLayoutVars>
          <dgm:chMax val="21"/>
          <dgm:chPref val="21"/>
        </dgm:presLayoutVars>
      </dgm:prSet>
      <dgm:spPr/>
      <dgm:t>
        <a:bodyPr/>
        <a:lstStyle/>
        <a:p>
          <a:endParaRPr lang="en-US"/>
        </a:p>
      </dgm:t>
    </dgm:pt>
    <dgm:pt modelId="{03B6FB94-2A62-46D5-BB59-7E3D56B691D0}" type="pres">
      <dgm:prSet presAssocID="{7D19155B-7DE5-41C3-91C0-18F3B0189ECB}" presName="text1" presStyleCnt="0"/>
      <dgm:spPr/>
    </dgm:pt>
    <dgm:pt modelId="{94A14A10-A104-44BE-B17B-BAE5A61072EF}" type="pres">
      <dgm:prSet presAssocID="{7D19155B-7DE5-41C3-91C0-18F3B0189ECB}" presName="textRepeatNode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33E7A23-8053-4804-BC54-36EB30865C43}" type="pres">
      <dgm:prSet presAssocID="{7D19155B-7DE5-41C3-91C0-18F3B0189ECB}" presName="textaccent1" presStyleCnt="0"/>
      <dgm:spPr/>
    </dgm:pt>
    <dgm:pt modelId="{A4C64B03-E4D9-479E-8777-FA92551B6039}" type="pres">
      <dgm:prSet presAssocID="{7D19155B-7DE5-41C3-91C0-18F3B0189ECB}" presName="accentRepeatNode" presStyleLbl="solidAlignAcc1" presStyleIdx="0" presStyleCnt="6"/>
      <dgm:spPr/>
    </dgm:pt>
    <dgm:pt modelId="{19F914FD-BD1E-4562-9FE9-6079C3EE2672}" type="pres">
      <dgm:prSet presAssocID="{86DA7A12-5347-4FCC-80D9-0EAE8714229D}" presName="image1" presStyleCnt="0"/>
      <dgm:spPr/>
    </dgm:pt>
    <dgm:pt modelId="{E4F2C250-7F59-430B-9295-0FFD4566B54E}" type="pres">
      <dgm:prSet presAssocID="{86DA7A12-5347-4FCC-80D9-0EAE8714229D}" presName="imageRepeatNode" presStyleLbl="alignAcc1" presStyleIdx="0" presStyleCnt="3"/>
      <dgm:spPr/>
      <dgm:t>
        <a:bodyPr/>
        <a:lstStyle/>
        <a:p>
          <a:endParaRPr lang="en-US"/>
        </a:p>
      </dgm:t>
    </dgm:pt>
    <dgm:pt modelId="{DF6C706C-F15A-4692-956B-04B710A0AB5B}" type="pres">
      <dgm:prSet presAssocID="{86DA7A12-5347-4FCC-80D9-0EAE8714229D}" presName="imageaccent1" presStyleCnt="0"/>
      <dgm:spPr/>
    </dgm:pt>
    <dgm:pt modelId="{9C985AB4-0864-4FAC-8CDF-60B8F5BEDD80}" type="pres">
      <dgm:prSet presAssocID="{86DA7A12-5347-4FCC-80D9-0EAE8714229D}" presName="accentRepeatNode" presStyleLbl="solidAlignAcc1" presStyleIdx="1" presStyleCnt="6"/>
      <dgm:spPr/>
    </dgm:pt>
    <dgm:pt modelId="{D4C573D6-1CE0-46E7-9F98-0A5E9EA87162}" type="pres">
      <dgm:prSet presAssocID="{23E2F63B-65B1-47E9-9936-A20850C0FFE6}" presName="text2" presStyleCnt="0"/>
      <dgm:spPr/>
    </dgm:pt>
    <dgm:pt modelId="{4A0541CF-AEBB-4419-899D-BA6D6EC8EAB3}" type="pres">
      <dgm:prSet presAssocID="{23E2F63B-65B1-47E9-9936-A20850C0FFE6}" presName="textRepeatNode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07939E-506F-45FB-ACFD-E9670AD2DC58}" type="pres">
      <dgm:prSet presAssocID="{23E2F63B-65B1-47E9-9936-A20850C0FFE6}" presName="textaccent2" presStyleCnt="0"/>
      <dgm:spPr/>
    </dgm:pt>
    <dgm:pt modelId="{525EFB6C-2C81-47BD-AE2B-A0505804ABC7}" type="pres">
      <dgm:prSet presAssocID="{23E2F63B-65B1-47E9-9936-A20850C0FFE6}" presName="accentRepeatNode" presStyleLbl="solidAlignAcc1" presStyleIdx="2" presStyleCnt="6" custLinFactNeighborX="-16572" custLinFactNeighborY="-37284"/>
      <dgm:spPr/>
    </dgm:pt>
    <dgm:pt modelId="{171DC5FE-BAAB-46CE-BD96-FD9A9F7E82C7}" type="pres">
      <dgm:prSet presAssocID="{ECF2C268-540C-4B04-9C61-1ECF32773650}" presName="image2" presStyleCnt="0"/>
      <dgm:spPr/>
    </dgm:pt>
    <dgm:pt modelId="{6A3086A1-3BAB-41D1-8B0A-DEC642D5B78D}" type="pres">
      <dgm:prSet presAssocID="{ECF2C268-540C-4B04-9C61-1ECF32773650}" presName="imageRepeatNode" presStyleLbl="alignAcc1" presStyleIdx="1" presStyleCnt="3"/>
      <dgm:spPr/>
      <dgm:t>
        <a:bodyPr/>
        <a:lstStyle/>
        <a:p>
          <a:endParaRPr lang="en-US"/>
        </a:p>
      </dgm:t>
    </dgm:pt>
    <dgm:pt modelId="{9F4EFC8B-7506-42D1-A0D5-5635C1712D65}" type="pres">
      <dgm:prSet presAssocID="{ECF2C268-540C-4B04-9C61-1ECF32773650}" presName="imageaccent2" presStyleCnt="0"/>
      <dgm:spPr/>
    </dgm:pt>
    <dgm:pt modelId="{E3B2876E-9437-42A4-81BC-8CFF526A50AE}" type="pres">
      <dgm:prSet presAssocID="{ECF2C268-540C-4B04-9C61-1ECF32773650}" presName="accentRepeatNode" presStyleLbl="solidAlignAcc1" presStyleIdx="3" presStyleCnt="6"/>
      <dgm:spPr/>
    </dgm:pt>
    <dgm:pt modelId="{CE74401D-2E5C-43A2-BF60-BE87D11DB0EE}" type="pres">
      <dgm:prSet presAssocID="{DDFC7F86-9AD5-4EEC-A11C-8BE2782575AD}" presName="text3" presStyleCnt="0"/>
      <dgm:spPr/>
    </dgm:pt>
    <dgm:pt modelId="{8743E738-936A-474C-BD55-4CB102E5D0D1}" type="pres">
      <dgm:prSet presAssocID="{DDFC7F86-9AD5-4EEC-A11C-8BE2782575AD}" presName="textRepeatNode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4182D34-6F53-42EA-90A3-287B298FF7EF}" type="pres">
      <dgm:prSet presAssocID="{DDFC7F86-9AD5-4EEC-A11C-8BE2782575AD}" presName="textaccent3" presStyleCnt="0"/>
      <dgm:spPr/>
    </dgm:pt>
    <dgm:pt modelId="{BF27DDF1-3023-4523-BEEE-4B77B9B03FF4}" type="pres">
      <dgm:prSet presAssocID="{DDFC7F86-9AD5-4EEC-A11C-8BE2782575AD}" presName="accentRepeatNode" presStyleLbl="solidAlignAcc1" presStyleIdx="4" presStyleCnt="6"/>
      <dgm:spPr/>
    </dgm:pt>
    <dgm:pt modelId="{10B8DE18-8BDE-4870-BBBE-9C20F2DA6578}" type="pres">
      <dgm:prSet presAssocID="{13D0EF12-3E06-4AE3-BDAB-E0A633A750F2}" presName="image3" presStyleCnt="0"/>
      <dgm:spPr/>
    </dgm:pt>
    <dgm:pt modelId="{A3CBF547-A0A0-4B1C-ACAA-59FE6530A6EE}" type="pres">
      <dgm:prSet presAssocID="{13D0EF12-3E06-4AE3-BDAB-E0A633A750F2}" presName="imageRepeatNode" presStyleLbl="alignAcc1" presStyleIdx="2" presStyleCnt="3" custLinFactNeighborX="-2082" custLinFactNeighborY="205"/>
      <dgm:spPr/>
      <dgm:t>
        <a:bodyPr/>
        <a:lstStyle/>
        <a:p>
          <a:endParaRPr lang="en-US"/>
        </a:p>
      </dgm:t>
    </dgm:pt>
    <dgm:pt modelId="{0CBD4278-521E-4BF7-A8D4-03D53C9BB206}" type="pres">
      <dgm:prSet presAssocID="{13D0EF12-3E06-4AE3-BDAB-E0A633A750F2}" presName="imageaccent3" presStyleCnt="0"/>
      <dgm:spPr/>
    </dgm:pt>
    <dgm:pt modelId="{5BC2CBED-FB26-4F83-99C9-90B9242BC38A}" type="pres">
      <dgm:prSet presAssocID="{13D0EF12-3E06-4AE3-BDAB-E0A633A750F2}" presName="accentRepeatNode" presStyleLbl="solidAlignAcc1" presStyleIdx="5" presStyleCnt="6"/>
      <dgm:spPr/>
    </dgm:pt>
  </dgm:ptLst>
  <dgm:cxnLst>
    <dgm:cxn modelId="{46CCAE0B-A6D4-4A8F-8849-DA5A9564AD58}" type="presOf" srcId="{DDFC7F86-9AD5-4EEC-A11C-8BE2782575AD}" destId="{8743E738-936A-474C-BD55-4CB102E5D0D1}" srcOrd="0" destOrd="0" presId="urn:microsoft.com/office/officeart/2008/layout/HexagonCluster"/>
    <dgm:cxn modelId="{3666551D-9734-4EDE-A26C-8DA869FD58F2}" type="presOf" srcId="{86DA7A12-5347-4FCC-80D9-0EAE8714229D}" destId="{E4F2C250-7F59-430B-9295-0FFD4566B54E}" srcOrd="0" destOrd="0" presId="urn:microsoft.com/office/officeart/2008/layout/HexagonCluster"/>
    <dgm:cxn modelId="{CA251746-2E14-498E-BDE0-67B56F47167A}" type="presOf" srcId="{13D0EF12-3E06-4AE3-BDAB-E0A633A750F2}" destId="{A3CBF547-A0A0-4B1C-ACAA-59FE6530A6EE}" srcOrd="0" destOrd="0" presId="urn:microsoft.com/office/officeart/2008/layout/HexagonCluster"/>
    <dgm:cxn modelId="{5913D838-A99D-4E8D-94F3-26C2880CD585}" type="presOf" srcId="{A40B98AE-A534-42F9-9BE4-963ADC99AEFA}" destId="{172F0CFC-FD85-4DE4-A850-8EA1DB0461C6}" srcOrd="0" destOrd="0" presId="urn:microsoft.com/office/officeart/2008/layout/HexagonCluster"/>
    <dgm:cxn modelId="{2D8D424D-E9BB-41BB-9DC8-571569BA1F59}" type="presOf" srcId="{7D19155B-7DE5-41C3-91C0-18F3B0189ECB}" destId="{94A14A10-A104-44BE-B17B-BAE5A61072EF}" srcOrd="0" destOrd="0" presId="urn:microsoft.com/office/officeart/2008/layout/HexagonCluster"/>
    <dgm:cxn modelId="{93C07C50-7505-4E3B-989D-BFAAD2D17E79}" srcId="{A40B98AE-A534-42F9-9BE4-963ADC99AEFA}" destId="{7D19155B-7DE5-41C3-91C0-18F3B0189ECB}" srcOrd="0" destOrd="0" parTransId="{05E108F1-00E8-4B8D-9636-44675AC37D4B}" sibTransId="{86DA7A12-5347-4FCC-80D9-0EAE8714229D}"/>
    <dgm:cxn modelId="{B4525ED4-486B-4535-B5DD-A19ED4C524C8}" srcId="{A40B98AE-A534-42F9-9BE4-963ADC99AEFA}" destId="{DDFC7F86-9AD5-4EEC-A11C-8BE2782575AD}" srcOrd="2" destOrd="0" parTransId="{F61B36F8-E1C0-4ADF-ABBD-24033444596B}" sibTransId="{13D0EF12-3E06-4AE3-BDAB-E0A633A750F2}"/>
    <dgm:cxn modelId="{F201BE17-15F2-4B8C-BF0E-0ED0D86214BA}" srcId="{A40B98AE-A534-42F9-9BE4-963ADC99AEFA}" destId="{23E2F63B-65B1-47E9-9936-A20850C0FFE6}" srcOrd="1" destOrd="0" parTransId="{794EFED8-F59D-4519-83DE-22AC866BB614}" sibTransId="{ECF2C268-540C-4B04-9C61-1ECF32773650}"/>
    <dgm:cxn modelId="{9E577165-F12E-4B9D-B3D5-CD4A53FD4D0C}" type="presOf" srcId="{ECF2C268-540C-4B04-9C61-1ECF32773650}" destId="{6A3086A1-3BAB-41D1-8B0A-DEC642D5B78D}" srcOrd="0" destOrd="0" presId="urn:microsoft.com/office/officeart/2008/layout/HexagonCluster"/>
    <dgm:cxn modelId="{76473AFE-E9D0-4794-87D1-1B0B13CC353C}" type="presOf" srcId="{23E2F63B-65B1-47E9-9936-A20850C0FFE6}" destId="{4A0541CF-AEBB-4419-899D-BA6D6EC8EAB3}" srcOrd="0" destOrd="0" presId="urn:microsoft.com/office/officeart/2008/layout/HexagonCluster"/>
    <dgm:cxn modelId="{6EC0F049-457A-422C-BF98-7BE35C3DA988}" type="presParOf" srcId="{172F0CFC-FD85-4DE4-A850-8EA1DB0461C6}" destId="{03B6FB94-2A62-46D5-BB59-7E3D56B691D0}" srcOrd="0" destOrd="0" presId="urn:microsoft.com/office/officeart/2008/layout/HexagonCluster"/>
    <dgm:cxn modelId="{9A25B09D-91A3-45BD-B4F1-8E5C8875F89E}" type="presParOf" srcId="{03B6FB94-2A62-46D5-BB59-7E3D56B691D0}" destId="{94A14A10-A104-44BE-B17B-BAE5A61072EF}" srcOrd="0" destOrd="0" presId="urn:microsoft.com/office/officeart/2008/layout/HexagonCluster"/>
    <dgm:cxn modelId="{4E742318-941B-4E69-8486-3019AE619E52}" type="presParOf" srcId="{172F0CFC-FD85-4DE4-A850-8EA1DB0461C6}" destId="{933E7A23-8053-4804-BC54-36EB30865C43}" srcOrd="1" destOrd="0" presId="urn:microsoft.com/office/officeart/2008/layout/HexagonCluster"/>
    <dgm:cxn modelId="{BEA9F8EC-F716-40F1-AB11-D1F26AF7C4BA}" type="presParOf" srcId="{933E7A23-8053-4804-BC54-36EB30865C43}" destId="{A4C64B03-E4D9-479E-8777-FA92551B6039}" srcOrd="0" destOrd="0" presId="urn:microsoft.com/office/officeart/2008/layout/HexagonCluster"/>
    <dgm:cxn modelId="{EF48CA84-B2F3-407E-BD1A-3FA85597F0F3}" type="presParOf" srcId="{172F0CFC-FD85-4DE4-A850-8EA1DB0461C6}" destId="{19F914FD-BD1E-4562-9FE9-6079C3EE2672}" srcOrd="2" destOrd="0" presId="urn:microsoft.com/office/officeart/2008/layout/HexagonCluster"/>
    <dgm:cxn modelId="{0B6A6C98-C2CB-403F-9EA9-5E399F8D4ED0}" type="presParOf" srcId="{19F914FD-BD1E-4562-9FE9-6079C3EE2672}" destId="{E4F2C250-7F59-430B-9295-0FFD4566B54E}" srcOrd="0" destOrd="0" presId="urn:microsoft.com/office/officeart/2008/layout/HexagonCluster"/>
    <dgm:cxn modelId="{8C183F62-269A-4B9B-98CC-FC879578817B}" type="presParOf" srcId="{172F0CFC-FD85-4DE4-A850-8EA1DB0461C6}" destId="{DF6C706C-F15A-4692-956B-04B710A0AB5B}" srcOrd="3" destOrd="0" presId="urn:microsoft.com/office/officeart/2008/layout/HexagonCluster"/>
    <dgm:cxn modelId="{17FDB63E-2A10-4BBB-B53E-A039254BB6E7}" type="presParOf" srcId="{DF6C706C-F15A-4692-956B-04B710A0AB5B}" destId="{9C985AB4-0864-4FAC-8CDF-60B8F5BEDD80}" srcOrd="0" destOrd="0" presId="urn:microsoft.com/office/officeart/2008/layout/HexagonCluster"/>
    <dgm:cxn modelId="{C0CA1582-A7C0-48D1-A3C4-64DF1A1D8372}" type="presParOf" srcId="{172F0CFC-FD85-4DE4-A850-8EA1DB0461C6}" destId="{D4C573D6-1CE0-46E7-9F98-0A5E9EA87162}" srcOrd="4" destOrd="0" presId="urn:microsoft.com/office/officeart/2008/layout/HexagonCluster"/>
    <dgm:cxn modelId="{1B4AF699-8CD7-47E8-8E9E-E04343313143}" type="presParOf" srcId="{D4C573D6-1CE0-46E7-9F98-0A5E9EA87162}" destId="{4A0541CF-AEBB-4419-899D-BA6D6EC8EAB3}" srcOrd="0" destOrd="0" presId="urn:microsoft.com/office/officeart/2008/layout/HexagonCluster"/>
    <dgm:cxn modelId="{49F2CB88-B35E-420C-AA26-CA275CE519FA}" type="presParOf" srcId="{172F0CFC-FD85-4DE4-A850-8EA1DB0461C6}" destId="{D307939E-506F-45FB-ACFD-E9670AD2DC58}" srcOrd="5" destOrd="0" presId="urn:microsoft.com/office/officeart/2008/layout/HexagonCluster"/>
    <dgm:cxn modelId="{97FA6044-0749-4B04-AA5A-0496975F99F8}" type="presParOf" srcId="{D307939E-506F-45FB-ACFD-E9670AD2DC58}" destId="{525EFB6C-2C81-47BD-AE2B-A0505804ABC7}" srcOrd="0" destOrd="0" presId="urn:microsoft.com/office/officeart/2008/layout/HexagonCluster"/>
    <dgm:cxn modelId="{13174442-08FB-42BA-A671-0C4CD69C472A}" type="presParOf" srcId="{172F0CFC-FD85-4DE4-A850-8EA1DB0461C6}" destId="{171DC5FE-BAAB-46CE-BD96-FD9A9F7E82C7}" srcOrd="6" destOrd="0" presId="urn:microsoft.com/office/officeart/2008/layout/HexagonCluster"/>
    <dgm:cxn modelId="{E88949A5-94AF-4D35-A89C-54C639AFEE4C}" type="presParOf" srcId="{171DC5FE-BAAB-46CE-BD96-FD9A9F7E82C7}" destId="{6A3086A1-3BAB-41D1-8B0A-DEC642D5B78D}" srcOrd="0" destOrd="0" presId="urn:microsoft.com/office/officeart/2008/layout/HexagonCluster"/>
    <dgm:cxn modelId="{13581FAD-53D8-4087-9C66-B04E2F65BA15}" type="presParOf" srcId="{172F0CFC-FD85-4DE4-A850-8EA1DB0461C6}" destId="{9F4EFC8B-7506-42D1-A0D5-5635C1712D65}" srcOrd="7" destOrd="0" presId="urn:microsoft.com/office/officeart/2008/layout/HexagonCluster"/>
    <dgm:cxn modelId="{30AED748-068F-4E83-A65B-CAEBB5E171F6}" type="presParOf" srcId="{9F4EFC8B-7506-42D1-A0D5-5635C1712D65}" destId="{E3B2876E-9437-42A4-81BC-8CFF526A50AE}" srcOrd="0" destOrd="0" presId="urn:microsoft.com/office/officeart/2008/layout/HexagonCluster"/>
    <dgm:cxn modelId="{55B33C7E-B8D0-4F08-810A-1454C4C5932D}" type="presParOf" srcId="{172F0CFC-FD85-4DE4-A850-8EA1DB0461C6}" destId="{CE74401D-2E5C-43A2-BF60-BE87D11DB0EE}" srcOrd="8" destOrd="0" presId="urn:microsoft.com/office/officeart/2008/layout/HexagonCluster"/>
    <dgm:cxn modelId="{1F159CAF-11A6-4E04-A166-1CDCF20DC141}" type="presParOf" srcId="{CE74401D-2E5C-43A2-BF60-BE87D11DB0EE}" destId="{8743E738-936A-474C-BD55-4CB102E5D0D1}" srcOrd="0" destOrd="0" presId="urn:microsoft.com/office/officeart/2008/layout/HexagonCluster"/>
    <dgm:cxn modelId="{93957328-294D-49A2-9FBF-2775CE8F097E}" type="presParOf" srcId="{172F0CFC-FD85-4DE4-A850-8EA1DB0461C6}" destId="{54182D34-6F53-42EA-90A3-287B298FF7EF}" srcOrd="9" destOrd="0" presId="urn:microsoft.com/office/officeart/2008/layout/HexagonCluster"/>
    <dgm:cxn modelId="{8C50A796-A65D-4619-9CA7-19CA348A8684}" type="presParOf" srcId="{54182D34-6F53-42EA-90A3-287B298FF7EF}" destId="{BF27DDF1-3023-4523-BEEE-4B77B9B03FF4}" srcOrd="0" destOrd="0" presId="urn:microsoft.com/office/officeart/2008/layout/HexagonCluster"/>
    <dgm:cxn modelId="{879B84FF-E113-41B9-95E5-A00A26F0965D}" type="presParOf" srcId="{172F0CFC-FD85-4DE4-A850-8EA1DB0461C6}" destId="{10B8DE18-8BDE-4870-BBBE-9C20F2DA6578}" srcOrd="10" destOrd="0" presId="urn:microsoft.com/office/officeart/2008/layout/HexagonCluster"/>
    <dgm:cxn modelId="{3BD3B38A-E883-4356-803A-876E65C9131C}" type="presParOf" srcId="{10B8DE18-8BDE-4870-BBBE-9C20F2DA6578}" destId="{A3CBF547-A0A0-4B1C-ACAA-59FE6530A6EE}" srcOrd="0" destOrd="0" presId="urn:microsoft.com/office/officeart/2008/layout/HexagonCluster"/>
    <dgm:cxn modelId="{3B71A51F-D714-405F-BABE-E2B17F131FAC}" type="presParOf" srcId="{172F0CFC-FD85-4DE4-A850-8EA1DB0461C6}" destId="{0CBD4278-521E-4BF7-A8D4-03D53C9BB206}" srcOrd="11" destOrd="0" presId="urn:microsoft.com/office/officeart/2008/layout/HexagonCluster"/>
    <dgm:cxn modelId="{3A29FDFC-E53D-40D5-9073-DD8ECB1472B3}" type="presParOf" srcId="{0CBD4278-521E-4BF7-A8D4-03D53C9BB206}" destId="{5BC2CBED-FB26-4F83-99C9-90B9242BC38A}" srcOrd="0" destOrd="0" presId="urn:microsoft.com/office/officeart/2008/layout/Hexagon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AD1980-52BF-413D-A0E5-F04BE6C5352A}">
      <dsp:nvSpPr>
        <dsp:cNvPr id="0" name=""/>
        <dsp:cNvSpPr/>
      </dsp:nvSpPr>
      <dsp:spPr>
        <a:xfrm>
          <a:off x="1515278" y="1724750"/>
          <a:ext cx="3991687" cy="2462241"/>
        </a:xfrm>
        <a:prstGeom prst="rect">
          <a:avLst/>
        </a:prstGeom>
        <a:blipFill rotWithShape="1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7F7F04-88EB-4D59-997C-3EB5604745AA}">
      <dsp:nvSpPr>
        <dsp:cNvPr id="0" name=""/>
        <dsp:cNvSpPr/>
      </dsp:nvSpPr>
      <dsp:spPr>
        <a:xfrm>
          <a:off x="1710824" y="1910746"/>
          <a:ext cx="3606971" cy="2075486"/>
        </a:xfrm>
        <a:prstGeom prst="rect">
          <a:avLst/>
        </a:prstGeom>
        <a:noFill/>
        <a:ln w="381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A53214-A443-43F0-8961-AC23F40F7DCD}">
      <dsp:nvSpPr>
        <dsp:cNvPr id="0" name=""/>
        <dsp:cNvSpPr/>
      </dsp:nvSpPr>
      <dsp:spPr>
        <a:xfrm flipV="1">
          <a:off x="1710824" y="3643321"/>
          <a:ext cx="3606971" cy="66425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" tIns="3175" rIns="9525" bIns="0" numCol="1" spcCol="1270" anchor="b" anchorCtr="0">
          <a:noAutofit/>
        </a:bodyPr>
        <a:lstStyle/>
        <a:p>
          <a:pPr lvl="0" algn="r" defTabSz="22225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en-US" sz="500" kern="1200" dirty="0"/>
        </a:p>
      </dsp:txBody>
      <dsp:txXfrm rot="10800000">
        <a:off x="1710824" y="3643321"/>
        <a:ext cx="3606971" cy="66425"/>
      </dsp:txXfrm>
    </dsp:sp>
    <dsp:sp modelId="{E2F1B34E-E864-41E3-81B9-4DDA2CC116D0}">
      <dsp:nvSpPr>
        <dsp:cNvPr id="0" name=""/>
        <dsp:cNvSpPr/>
      </dsp:nvSpPr>
      <dsp:spPr>
        <a:xfrm>
          <a:off x="3956768" y="0"/>
          <a:ext cx="1562241" cy="1593666"/>
        </a:xfrm>
        <a:prstGeom prst="rect">
          <a:avLst/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69958A-9F67-4CD7-B3B3-D2BDC620DCB2}">
      <dsp:nvSpPr>
        <dsp:cNvPr id="0" name=""/>
        <dsp:cNvSpPr/>
      </dsp:nvSpPr>
      <dsp:spPr>
        <a:xfrm>
          <a:off x="4053123" y="96836"/>
          <a:ext cx="1368821" cy="1399993"/>
        </a:xfrm>
        <a:prstGeom prst="rect">
          <a:avLst/>
        </a:prstGeom>
        <a:noFill/>
        <a:ln w="381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2B9E53-BD29-4B6D-AF02-D982AA50E9AF}">
      <dsp:nvSpPr>
        <dsp:cNvPr id="0" name=""/>
        <dsp:cNvSpPr/>
      </dsp:nvSpPr>
      <dsp:spPr>
        <a:xfrm>
          <a:off x="4051706" y="1078190"/>
          <a:ext cx="1368821" cy="4186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7780" rIns="53340" bIns="0" numCol="1" spcCol="1270" anchor="b" anchorCtr="0">
          <a:noAutofit/>
        </a:bodyPr>
        <a:lstStyle/>
        <a:p>
          <a:pPr lvl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/>
        </a:p>
      </dsp:txBody>
      <dsp:txXfrm>
        <a:off x="4051706" y="1078190"/>
        <a:ext cx="1368821" cy="418640"/>
      </dsp:txXfrm>
    </dsp:sp>
    <dsp:sp modelId="{F9DC0F4E-B957-4746-8700-7EF8BFA6EAB0}">
      <dsp:nvSpPr>
        <dsp:cNvPr id="0" name=""/>
        <dsp:cNvSpPr/>
      </dsp:nvSpPr>
      <dsp:spPr>
        <a:xfrm>
          <a:off x="5638746" y="2678351"/>
          <a:ext cx="1900196" cy="1174436"/>
        </a:xfrm>
        <a:prstGeom prst="rect">
          <a:avLst/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A8F84C-536C-4052-B347-B932B4B10B3E}">
      <dsp:nvSpPr>
        <dsp:cNvPr id="0" name=""/>
        <dsp:cNvSpPr/>
      </dsp:nvSpPr>
      <dsp:spPr>
        <a:xfrm>
          <a:off x="5735810" y="2775778"/>
          <a:ext cx="1706775" cy="981353"/>
        </a:xfrm>
        <a:prstGeom prst="rect">
          <a:avLst/>
        </a:prstGeom>
        <a:noFill/>
        <a:ln w="381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2E8EE92-13F3-46A7-AD81-99C6B1F30F44}">
      <dsp:nvSpPr>
        <dsp:cNvPr id="0" name=""/>
        <dsp:cNvSpPr/>
      </dsp:nvSpPr>
      <dsp:spPr>
        <a:xfrm>
          <a:off x="5735810" y="3339082"/>
          <a:ext cx="1706775" cy="4186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7780" rIns="53340" bIns="0" numCol="1" spcCol="1270" anchor="b" anchorCtr="0">
          <a:noAutofit/>
        </a:bodyPr>
        <a:lstStyle/>
        <a:p>
          <a:pPr lvl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5735810" y="3339082"/>
        <a:ext cx="1706775" cy="418640"/>
      </dsp:txXfrm>
    </dsp:sp>
    <dsp:sp modelId="{B957D028-B34C-463C-AE29-55D7051B1BE6}">
      <dsp:nvSpPr>
        <dsp:cNvPr id="0" name=""/>
        <dsp:cNvSpPr/>
      </dsp:nvSpPr>
      <dsp:spPr>
        <a:xfrm>
          <a:off x="453945" y="3182609"/>
          <a:ext cx="932385" cy="947106"/>
        </a:xfrm>
        <a:prstGeom prst="rect">
          <a:avLst/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439F4F-EF0A-4CED-9D2D-B1AD7AA95F02}">
      <dsp:nvSpPr>
        <dsp:cNvPr id="0" name=""/>
        <dsp:cNvSpPr/>
      </dsp:nvSpPr>
      <dsp:spPr>
        <a:xfrm>
          <a:off x="550301" y="3282398"/>
          <a:ext cx="740382" cy="756386"/>
        </a:xfrm>
        <a:prstGeom prst="rect">
          <a:avLst/>
        </a:prstGeom>
        <a:noFill/>
        <a:ln w="381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1583D0-0A9A-437E-8F07-970DADE8FDDF}">
      <dsp:nvSpPr>
        <dsp:cNvPr id="0" name=""/>
        <dsp:cNvSpPr/>
      </dsp:nvSpPr>
      <dsp:spPr>
        <a:xfrm>
          <a:off x="550301" y="3620735"/>
          <a:ext cx="740382" cy="4186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12700" rIns="38100" bIns="0" numCol="1" spcCol="1270" anchor="b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000" kern="1200" dirty="0"/>
        </a:p>
      </dsp:txBody>
      <dsp:txXfrm>
        <a:off x="550301" y="3620735"/>
        <a:ext cx="740382" cy="418640"/>
      </dsp:txXfrm>
    </dsp:sp>
    <dsp:sp modelId="{FA559C7D-8DFB-4282-BDAF-7724B0F9EF06}">
      <dsp:nvSpPr>
        <dsp:cNvPr id="0" name=""/>
        <dsp:cNvSpPr/>
      </dsp:nvSpPr>
      <dsp:spPr>
        <a:xfrm>
          <a:off x="4908283" y="4310989"/>
          <a:ext cx="1642302" cy="1593666"/>
        </a:xfrm>
        <a:prstGeom prst="rect">
          <a:avLst/>
        </a:prstGeom>
        <a:blipFill rotWithShape="1">
          <a:blip xmlns:r="http://schemas.openxmlformats.org/officeDocument/2006/relationships" r:embed="rId5"/>
          <a:stretch>
            <a:fillRect/>
          </a:stretch>
        </a:blip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6D307A-DBAC-40E8-BA9D-BF13012A77C7}">
      <dsp:nvSpPr>
        <dsp:cNvPr id="0" name=""/>
        <dsp:cNvSpPr/>
      </dsp:nvSpPr>
      <dsp:spPr>
        <a:xfrm>
          <a:off x="5002513" y="4409006"/>
          <a:ext cx="1448881" cy="1399993"/>
        </a:xfrm>
        <a:prstGeom prst="rect">
          <a:avLst/>
        </a:prstGeom>
        <a:noFill/>
        <a:ln w="381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B8D41BE-B623-4380-8211-0131380CF1CF}">
      <dsp:nvSpPr>
        <dsp:cNvPr id="0" name=""/>
        <dsp:cNvSpPr/>
      </dsp:nvSpPr>
      <dsp:spPr>
        <a:xfrm>
          <a:off x="5002513" y="5390360"/>
          <a:ext cx="1448881" cy="4186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7780" rIns="53340" bIns="0" numCol="1" spcCol="1270" anchor="b" anchorCtr="0">
          <a:noAutofit/>
        </a:bodyPr>
        <a:lstStyle/>
        <a:p>
          <a:pPr lvl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5002513" y="5390360"/>
        <a:ext cx="1448881" cy="418640"/>
      </dsp:txXfrm>
    </dsp:sp>
    <dsp:sp modelId="{ABB30E2D-4601-4EFE-8CAE-CFAB1144E7FE}">
      <dsp:nvSpPr>
        <dsp:cNvPr id="0" name=""/>
        <dsp:cNvSpPr/>
      </dsp:nvSpPr>
      <dsp:spPr>
        <a:xfrm>
          <a:off x="1523780" y="4310989"/>
          <a:ext cx="1672767" cy="947106"/>
        </a:xfrm>
        <a:prstGeom prst="rect">
          <a:avLst/>
        </a:prstGeom>
        <a:blipFill rotWithShape="1">
          <a:blip xmlns:r="http://schemas.openxmlformats.org/officeDocument/2006/relationships" r:embed="rId6"/>
          <a:stretch>
            <a:fillRect/>
          </a:stretch>
        </a:blipFill>
        <a:ln>
          <a:noFill/>
        </a:ln>
        <a:effectLst/>
        <a:sp3d extrusionH="63500" contourW="127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0CAD6B-CC18-4335-A8A9-6CF3E01D19D1}">
      <dsp:nvSpPr>
        <dsp:cNvPr id="0" name=""/>
        <dsp:cNvSpPr/>
      </dsp:nvSpPr>
      <dsp:spPr>
        <a:xfrm>
          <a:off x="1621553" y="4409006"/>
          <a:ext cx="1481472" cy="756386"/>
        </a:xfrm>
        <a:prstGeom prst="rect">
          <a:avLst/>
        </a:prstGeom>
        <a:noFill/>
        <a:ln w="381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441AA2-5BC0-458F-9D02-73BFCA53DA0A}">
      <dsp:nvSpPr>
        <dsp:cNvPr id="0" name=""/>
        <dsp:cNvSpPr/>
      </dsp:nvSpPr>
      <dsp:spPr>
        <a:xfrm>
          <a:off x="1621553" y="4746752"/>
          <a:ext cx="1481472" cy="418640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17780" rIns="53340" bIns="0" numCol="1" spcCol="1270" anchor="b" anchorCtr="0">
          <a:noAutofit/>
        </a:bodyPr>
        <a:lstStyle/>
        <a:p>
          <a:pPr lvl="0" algn="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800" kern="1200" dirty="0"/>
        </a:p>
      </dsp:txBody>
      <dsp:txXfrm>
        <a:off x="1621553" y="4746752"/>
        <a:ext cx="1481472" cy="41864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A14A10-A104-44BE-B17B-BAE5A61072EF}">
      <dsp:nvSpPr>
        <dsp:cNvPr id="0" name=""/>
        <dsp:cNvSpPr/>
      </dsp:nvSpPr>
      <dsp:spPr>
        <a:xfrm>
          <a:off x="1976749" y="3485609"/>
          <a:ext cx="2312517" cy="1993793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63000"/>
                <a:tint val="82000"/>
              </a:schemeClr>
              <a:schemeClr val="accent1">
                <a:hueOff val="0"/>
                <a:satOff val="0"/>
                <a:lumOff val="0"/>
                <a:alphaOff val="0"/>
                <a:tint val="10000"/>
                <a:satMod val="400000"/>
              </a:schemeClr>
            </a:duotone>
          </a:blip>
          <a:tile tx="0" ty="0" sx="40000" sy="40000" flip="none" algn="tl"/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Move</a:t>
          </a:r>
          <a:endParaRPr lang="en-US" sz="4800" kern="1200" dirty="0"/>
        </a:p>
      </dsp:txBody>
      <dsp:txXfrm>
        <a:off x="2335608" y="3795008"/>
        <a:ext cx="1594799" cy="1374995"/>
      </dsp:txXfrm>
    </dsp:sp>
    <dsp:sp modelId="{A4C64B03-E4D9-479E-8777-FA92551B6039}">
      <dsp:nvSpPr>
        <dsp:cNvPr id="0" name=""/>
        <dsp:cNvSpPr/>
      </dsp:nvSpPr>
      <dsp:spPr>
        <a:xfrm>
          <a:off x="2036825" y="4365828"/>
          <a:ext cx="270753" cy="23335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F2C250-7F59-430B-9295-0FFD4566B54E}">
      <dsp:nvSpPr>
        <dsp:cNvPr id="0" name=""/>
        <dsp:cNvSpPr/>
      </dsp:nvSpPr>
      <dsp:spPr>
        <a:xfrm>
          <a:off x="0" y="2414702"/>
          <a:ext cx="2312517" cy="1993793"/>
        </a:xfrm>
        <a:prstGeom prst="hexagon">
          <a:avLst>
            <a:gd name="adj" fmla="val 25000"/>
            <a:gd name="vf" fmla="val 115470"/>
          </a:avLst>
        </a:prstGeom>
        <a:blipFill rotWithShape="1">
          <a:blip xmlns:r="http://schemas.openxmlformats.org/officeDocument/2006/relationships" r:embed="rId2"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985AB4-0864-4FAC-8CDF-60B8F5BEDD80}">
      <dsp:nvSpPr>
        <dsp:cNvPr id="0" name=""/>
        <dsp:cNvSpPr/>
      </dsp:nvSpPr>
      <dsp:spPr>
        <a:xfrm>
          <a:off x="1574322" y="4145114"/>
          <a:ext cx="270753" cy="23335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A0541CF-AEBB-4419-899D-BA6D6EC8EAB3}">
      <dsp:nvSpPr>
        <dsp:cNvPr id="0" name=""/>
        <dsp:cNvSpPr/>
      </dsp:nvSpPr>
      <dsp:spPr>
        <a:xfrm>
          <a:off x="3946916" y="2390998"/>
          <a:ext cx="2312517" cy="1993793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63000"/>
                <a:tint val="82000"/>
              </a:schemeClr>
              <a:schemeClr val="accent1">
                <a:hueOff val="0"/>
                <a:satOff val="0"/>
                <a:lumOff val="0"/>
                <a:alphaOff val="0"/>
                <a:tint val="10000"/>
                <a:satMod val="400000"/>
              </a:schemeClr>
            </a:duotone>
          </a:blip>
          <a:tile tx="0" ty="0" sx="40000" sy="40000" flip="none" algn="tl"/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Talk</a:t>
          </a:r>
          <a:endParaRPr lang="en-US" sz="4800" kern="1200" dirty="0"/>
        </a:p>
      </dsp:txBody>
      <dsp:txXfrm>
        <a:off x="4305775" y="2700397"/>
        <a:ext cx="1594799" cy="1374995"/>
      </dsp:txXfrm>
    </dsp:sp>
    <dsp:sp modelId="{525EFB6C-2C81-47BD-AE2B-A0505804ABC7}">
      <dsp:nvSpPr>
        <dsp:cNvPr id="0" name=""/>
        <dsp:cNvSpPr/>
      </dsp:nvSpPr>
      <dsp:spPr>
        <a:xfrm>
          <a:off x="5482952" y="4032299"/>
          <a:ext cx="270753" cy="23335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3086A1-3BAB-41D1-8B0A-DEC642D5B78D}">
      <dsp:nvSpPr>
        <dsp:cNvPr id="0" name=""/>
        <dsp:cNvSpPr/>
      </dsp:nvSpPr>
      <dsp:spPr>
        <a:xfrm>
          <a:off x="5917082" y="3485609"/>
          <a:ext cx="2312517" cy="1993793"/>
        </a:xfrm>
        <a:prstGeom prst="hexagon">
          <a:avLst>
            <a:gd name="adj" fmla="val 25000"/>
            <a:gd name="vf" fmla="val 115470"/>
          </a:avLst>
        </a:prstGeom>
        <a:blipFill rotWithShape="1">
          <a:blip xmlns:r="http://schemas.openxmlformats.org/officeDocument/2006/relationships" r:embed="rId3"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B2876E-9437-42A4-81BC-8CFF526A50AE}">
      <dsp:nvSpPr>
        <dsp:cNvPr id="0" name=""/>
        <dsp:cNvSpPr/>
      </dsp:nvSpPr>
      <dsp:spPr>
        <a:xfrm>
          <a:off x="5977158" y="4365828"/>
          <a:ext cx="270753" cy="23335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43E738-936A-474C-BD55-4CB102E5D0D1}">
      <dsp:nvSpPr>
        <dsp:cNvPr id="0" name=""/>
        <dsp:cNvSpPr/>
      </dsp:nvSpPr>
      <dsp:spPr>
        <a:xfrm>
          <a:off x="1976749" y="1301127"/>
          <a:ext cx="2312517" cy="1993793"/>
        </a:xfrm>
        <a:prstGeom prst="hexagon">
          <a:avLst>
            <a:gd name="adj" fmla="val 25000"/>
            <a:gd name="vf" fmla="val 11547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shade val="63000"/>
                <a:tint val="82000"/>
              </a:schemeClr>
              <a:schemeClr val="accent1">
                <a:hueOff val="0"/>
                <a:satOff val="0"/>
                <a:lumOff val="0"/>
                <a:alphaOff val="0"/>
                <a:tint val="10000"/>
                <a:satMod val="400000"/>
              </a:schemeClr>
            </a:duotone>
          </a:blip>
          <a:tile tx="0" ty="0" sx="40000" sy="40000" flip="none" algn="tl"/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95000" rotWithShape="0">
            <a:srgbClr val="000000">
              <a:alpha val="50000"/>
            </a:srgbClr>
          </a:outerShdw>
          <a:softEdge rad="12700"/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60960" rIns="0" bIns="60960" numCol="1" spcCol="1270" anchor="ctr" anchorCtr="0">
          <a:noAutofit/>
        </a:bodyPr>
        <a:lstStyle/>
        <a:p>
          <a:pPr lvl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Think</a:t>
          </a:r>
          <a:endParaRPr lang="en-US" sz="4800" kern="1200" dirty="0"/>
        </a:p>
      </dsp:txBody>
      <dsp:txXfrm>
        <a:off x="2335608" y="1610526"/>
        <a:ext cx="1594799" cy="1374995"/>
      </dsp:txXfrm>
    </dsp:sp>
    <dsp:sp modelId="{BF27DDF1-3023-4523-BEEE-4B77B9B03FF4}">
      <dsp:nvSpPr>
        <dsp:cNvPr id="0" name=""/>
        <dsp:cNvSpPr/>
      </dsp:nvSpPr>
      <dsp:spPr>
        <a:xfrm>
          <a:off x="3544488" y="1344322"/>
          <a:ext cx="270753" cy="23335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CBF547-A0A0-4B1C-ACAA-59FE6530A6EE}">
      <dsp:nvSpPr>
        <dsp:cNvPr id="0" name=""/>
        <dsp:cNvSpPr/>
      </dsp:nvSpPr>
      <dsp:spPr>
        <a:xfrm>
          <a:off x="3898769" y="215871"/>
          <a:ext cx="2312517" cy="1993793"/>
        </a:xfrm>
        <a:prstGeom prst="hexagon">
          <a:avLst>
            <a:gd name="adj" fmla="val 25000"/>
            <a:gd name="vf" fmla="val 115470"/>
          </a:avLst>
        </a:prstGeom>
        <a:blipFill rotWithShape="1">
          <a:blip xmlns:r="http://schemas.openxmlformats.org/officeDocument/2006/relationships" r:embed="rId4"/>
          <a:stretch>
            <a:fillRect/>
          </a:stretch>
        </a:blip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C2CBED-FB26-4F83-99C9-90B9242BC38A}">
      <dsp:nvSpPr>
        <dsp:cNvPr id="0" name=""/>
        <dsp:cNvSpPr/>
      </dsp:nvSpPr>
      <dsp:spPr>
        <a:xfrm>
          <a:off x="4015221" y="1087262"/>
          <a:ext cx="270753" cy="233355"/>
        </a:xfrm>
        <a:prstGeom prst="hexagon">
          <a:avLst>
            <a:gd name="adj" fmla="val 25000"/>
            <a:gd name="vf" fmla="val 11547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hemePictureAccent">
  <dgm:title val="Theme Picture Accent"/>
  <dgm:desc val="Use to show a group of pictures with the first picture being centered and the largest. Can contain up to six Level 1 pictures. Unused pictures do not appear, but remain available if you switch layouts.  Works best with small amounts of text."/>
  <dgm:catLst>
    <dgm:cat type="picture" pri="13250"/>
    <dgm:cat type="officeonline" pri="4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  <dgm:pt modelId="50">
          <dgm:prSet phldr="1"/>
        </dgm:pt>
        <dgm:pt modelId="60">
          <dgm:prSet phldr="1"/>
        </dgm:pt>
      </dgm:ptLst>
      <dgm:cxnLst>
        <dgm:cxn modelId="70" srcId="0" destId="10" srcOrd="0" destOrd="0"/>
        <dgm:cxn modelId="80" srcId="0" destId="20" srcOrd="1" destOrd="0"/>
        <dgm:cxn modelId="90" srcId="0" destId="30" srcOrd="2" destOrd="0"/>
        <dgm:cxn modelId="100" srcId="0" destId="40" srcOrd="3" destOrd="0"/>
        <dgm:cxn modelId="110" srcId="0" destId="50" srcOrd="4" destOrd="0"/>
        <dgm:cxn modelId="120" srcId="0" destId="60" srcOrd="5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6"/>
      <dgm:chPref val="6"/>
      <dgm:dir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62"/>
            </dgm:alg>
            <dgm:constrLst>
              <dgm:constr type="primFontSz" for="des" forName="Text1" val="65"/>
              <dgm:constr type="l" for="ch" forName="Image1" refType="w" fact="0"/>
              <dgm:constr type="t" for="ch" forName="Image1" refType="h" fact="0"/>
              <dgm:constr type="w" for="ch" forName="Image1" refType="w"/>
              <dgm:constr type="h" for="ch" forName="Image1" refType="h"/>
              <dgm:constr type="l" for="ch" forName="Accent1" refType="w" fact="0.0491"/>
              <dgm:constr type="t" for="ch" forName="Accent1" refType="h" fact="0.0756"/>
              <dgm:constr type="w" for="ch" forName="Accent1" refType="w" fact="0.9035"/>
              <dgm:constr type="h" for="ch" forName="Accent1" refType="h" fact="0.8429"/>
              <dgm:constr type="l" for="ch" forName="Text1" refType="w" fact="0.0491"/>
              <dgm:constr type="t" for="ch" forName="Text1" refType="h" fact="0.6654"/>
              <dgm:constr type="w" for="ch" forName="Text1" refType="w" fact="0.9035"/>
              <dgm:constr type="h" for="ch" forName="Text1" refType="h" fact="0.2548"/>
            </dgm:constrLst>
          </dgm:if>
          <dgm:if name="Name5" axis="ch" ptType="node" func="cnt" op="equ" val="2">
            <dgm:alg type="composite">
              <dgm:param type="ar" val="0.9528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l" for="ch" forName="Image1" refType="w" fact="0"/>
              <dgm:constr type="t" for="ch" forName="Image1" refType="h" fact="0.4119"/>
              <dgm:constr type="w" for="ch" forName="Image1" refType="w" fact="0.997"/>
              <dgm:constr type="h" for="ch" forName="Image1" refType="h" fact="0.5881"/>
              <dgm:constr type="l" for="ch" forName="Accent1" refType="w" fact="0.049"/>
              <dgm:constr type="t" for="ch" forName="Accent1" refType="h" fact="0.4563"/>
              <dgm:constr type="w" for="ch" forName="Accent1" refType="w" fact="0.9008"/>
              <dgm:constr type="h" for="ch" forName="Accent1" refType="h" fact="0.4958"/>
              <dgm:constr type="l" for="ch" forName="Image2" refType="w" fact="0.6099"/>
              <dgm:constr type="t" for="ch" forName="Image2" refType="h" fact="0"/>
              <dgm:constr type="w" for="ch" forName="Image2" refType="w" fact="0.3901"/>
              <dgm:constr type="h" for="ch" forName="Image2" refType="h" fact="0.3806"/>
              <dgm:constr type="l" for="ch" forName="Accent2" refType="w" fact="0.6338"/>
              <dgm:constr type="t" for="ch" forName="Accent2" refType="h" fact="0.0231"/>
              <dgm:constr type="w" for="ch" forName="Accent2" refType="w" fact="0.3418"/>
              <dgm:constr type="h" for="ch" forName="Accent2" refType="h" fact="0.3343"/>
              <dgm:constr type="l" for="ch" forName="Text1" refType="w" fact="0.049"/>
              <dgm:constr type="t" for="ch" forName="Text1" refType="h" fact="0.8032"/>
              <dgm:constr type="w" for="ch" forName="Text1" refType="w" fact="0.9008"/>
              <dgm:constr type="h" for="ch" forName="Text1" refType="h" fact="0.1499"/>
              <dgm:constr type="l" for="ch" forName="Text2" refType="w" fact="0.6335"/>
              <dgm:constr type="t" for="ch" forName="Text2" refType="h" fact="0.2575"/>
              <dgm:constr type="w" for="ch" forName="Text2" refType="w" fact="0.3418"/>
              <dgm:constr type="h" for="ch" forName="Text2" refType="h" fact="0.0999"/>
            </dgm:constrLst>
          </dgm:if>
          <dgm:if name="Name6" axis="ch" ptType="node" func="cnt" op="equ" val="3">
            <dgm:alg type="composite">
              <dgm:param type="ar" val="1.4351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primFontSz" for="des" forName="Text3" refType="primFontSz" refFor="des" refForName="Text1" op="equ"/>
              <dgm:constr type="l" for="ch" forName="Image1" refType="w" fact="0"/>
              <dgm:constr type="t" for="ch" forName="Image1" refType="h" fact="0.4119"/>
              <dgm:constr type="w" for="ch" forName="Image1" refType="w" fact="0.6627"/>
              <dgm:constr type="h" for="ch" forName="Image1" refType="h" fact="0.5881"/>
              <dgm:constr type="l" for="ch" forName="Accent1" refType="w" fact="0.0326"/>
              <dgm:constr type="t" for="ch" forName="Accent1" refType="h" fact="0.4563"/>
              <dgm:constr type="w" for="ch" forName="Accent1" refType="w" fact="0.5988"/>
              <dgm:constr type="h" for="ch" forName="Accent1" refType="h" fact="0.4958"/>
              <dgm:constr type="l" for="ch" forName="Image3" refType="w" fact="0.6846"/>
              <dgm:constr type="t" for="ch" forName="Image3" refType="h" fact="0.6397"/>
              <dgm:constr type="w" for="ch" forName="Image3" refType="w" fact="0.3154"/>
              <dgm:constr type="h" for="ch" forName="Image3" refType="h" fact="0.2805"/>
              <dgm:constr type="l" for="ch" forName="Accent3" refType="w" fact="0.7006"/>
              <dgm:constr type="t" for="ch" forName="Accent3" refType="h" fact="0.6629"/>
              <dgm:constr type="w" for="ch" forName="Accent3" refType="w" fact="0.2833"/>
              <dgm:constr type="h" for="ch" forName="Accent3" refType="h" fact="0.2344"/>
              <dgm:constr type="l" for="ch" forName="Image2" refType="w" fact="0.4054"/>
              <dgm:constr type="t" for="ch" forName="Image2" refType="h" fact="0"/>
              <dgm:constr type="w" for="ch" forName="Image2" refType="w" fact="0.2593"/>
              <dgm:constr type="h" for="ch" forName="Image2" refType="h" fact="0.3806"/>
              <dgm:constr type="l" for="ch" forName="Accent2" refType="w" fact="0.4213"/>
              <dgm:constr type="t" for="ch" forName="Accent2" refType="h" fact="0.0231"/>
              <dgm:constr type="w" for="ch" forName="Accent2" refType="w" fact="0.2272"/>
              <dgm:constr type="h" for="ch" forName="Accent2" refType="h" fact="0.3343"/>
              <dgm:constr type="l" for="ch" forName="Text1" refType="w" fact="0.0326"/>
              <dgm:constr type="t" for="ch" forName="Text1" refType="h" fact="0.8032"/>
              <dgm:constr type="w" for="ch" forName="Text1" refType="w" fact="0.5988"/>
              <dgm:constr type="h" for="ch" forName="Text1" refType="h" fact="0.1499"/>
              <dgm:constr type="l" for="ch" forName="Text2" refType="w" fact="0.4211"/>
              <dgm:constr type="t" for="ch" forName="Text2" refType="h" fact="0.2575"/>
              <dgm:constr type="w" for="ch" forName="Text2" refType="w" fact="0.2272"/>
              <dgm:constr type="h" for="ch" forName="Text2" refType="h" fact="0.0999"/>
              <dgm:constr type="l" for="ch" forName="Text3" refType="w" fact="0.7006"/>
              <dgm:constr type="t" for="ch" forName="Text3" refType="h" fact="0.7974"/>
              <dgm:constr type="w" for="ch" forName="Text3" refType="w" fact="0.2833"/>
              <dgm:constr type="h" for="ch" forName="Text3" refType="h" fact="0.0999"/>
            </dgm:constrLst>
          </dgm:if>
          <dgm:if name="Name7" axis="ch" ptType="node" func="cnt" op="equ" val="4">
            <dgm:alg type="composite">
              <dgm:param type="ar" val="1.6922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primFontSz" for="des" forName="Text3" refType="primFontSz" refFor="des" refForName="Text1" op="equ"/>
              <dgm:constr type="primFontSz" for="des" forName="Text4" refType="primFontSz" refFor="des" refForName="Text1" op="equ"/>
              <dgm:constr type="l" for="ch" forName="Image1" refType="w" fact="0.1498"/>
              <dgm:constr type="t" for="ch" forName="Image1" refType="h" fact="0.4119"/>
              <dgm:constr type="w" for="ch" forName="Image1" refType="w" fact="0.5634"/>
              <dgm:constr type="h" for="ch" forName="Image1" refType="h" fact="0.5881"/>
              <dgm:constr type="l" for="ch" forName="Accent1" refType="w" fact="0.1774"/>
              <dgm:constr type="t" for="ch" forName="Accent1" refType="h" fact="0.4563"/>
              <dgm:constr type="w" for="ch" forName="Accent1" refType="w" fact="0.5091"/>
              <dgm:constr type="h" for="ch" forName="Accent1" refType="h" fact="0.4958"/>
              <dgm:constr type="l" for="ch" forName="Image4" refType="w" fact="0"/>
              <dgm:constr type="t" for="ch" forName="Image4" refType="h" fact="0.7601"/>
              <dgm:constr type="w" for="ch" forName="Image4" refType="w" fact="0.1316"/>
              <dgm:constr type="h" for="ch" forName="Image4" refType="h" fact="0.2262"/>
              <dgm:constr type="l" for="ch" forName="Accent4" refType="w" fact="0.0136"/>
              <dgm:constr type="t" for="ch" forName="Accent4" refType="h" fact="0.7839"/>
              <dgm:constr type="w" for="ch" forName="Accent4" refType="w" fact="0.1045"/>
              <dgm:constr type="h" for="ch" forName="Accent4" refType="h" fact="0.1806"/>
              <dgm:constr type="l" for="ch" forName="Image3" refType="w" fact="0.7318"/>
              <dgm:constr type="t" for="ch" forName="Image3" refType="h" fact="0.6397"/>
              <dgm:constr type="w" for="ch" forName="Image3" refType="w" fact="0.2682"/>
              <dgm:constr type="h" for="ch" forName="Image3" refType="h" fact="0.2805"/>
              <dgm:constr type="l" for="ch" forName="Accent3" refType="w" fact="0.7455"/>
              <dgm:constr type="t" for="ch" forName="Accent3" refType="h" fact="0.6629"/>
              <dgm:constr type="w" for="ch" forName="Accent3" refType="w" fact="0.2409"/>
              <dgm:constr type="h" for="ch" forName="Accent3" refType="h" fact="0.2344"/>
              <dgm:constr type="l" for="ch" forName="Image2" refType="w" fact="0.4944"/>
              <dgm:constr type="t" for="ch" forName="Image2" refType="h" fact="0"/>
              <dgm:constr type="w" for="ch" forName="Image2" refType="w" fact="0.2205"/>
              <dgm:constr type="h" for="ch" forName="Image2" refType="h" fact="0.3806"/>
              <dgm:constr type="l" for="ch" forName="Accent2" refType="w" fact="0.508"/>
              <dgm:constr type="t" for="ch" forName="Accent2" refType="h" fact="0.0231"/>
              <dgm:constr type="w" for="ch" forName="Accent2" refType="w" fact="0.1932"/>
              <dgm:constr type="h" for="ch" forName="Accent2" refType="h" fact="0.3343"/>
              <dgm:constr type="l" for="ch" forName="Text1" refType="w" fact="0.1774"/>
              <dgm:constr type="t" for="ch" forName="Text1" refType="h" fact="0.8032"/>
              <dgm:constr type="w" for="ch" forName="Text1" refType="w" fact="0.5091"/>
              <dgm:constr type="h" for="ch" forName="Text1" refType="h" fact="0.1499"/>
              <dgm:constr type="l" for="ch" forName="Text2" refType="w" fact="0.5078"/>
              <dgm:constr type="t" for="ch" forName="Text2" refType="h" fact="0.2575"/>
              <dgm:constr type="w" for="ch" forName="Text2" refType="w" fact="0.1932"/>
              <dgm:constr type="h" for="ch" forName="Text2" refType="h" fact="0.0999"/>
              <dgm:constr type="l" for="ch" forName="Text3" refType="w" fact="0.7455"/>
              <dgm:constr type="t" for="ch" forName="Text3" refType="h" fact="0.7974"/>
              <dgm:constr type="w" for="ch" forName="Text3" refType="w" fact="0.2409"/>
              <dgm:constr type="h" for="ch" forName="Text3" refType="h" fact="0.0999"/>
              <dgm:constr type="l" for="ch" forName="Text4" refType="w" fact="0.0136"/>
              <dgm:constr type="t" for="ch" forName="Text4" refType="h" fact="0.8647"/>
              <dgm:constr type="w" for="ch" forName="Text4" refType="w" fact="0.1045"/>
              <dgm:constr type="h" for="ch" forName="Text4" refType="h" fact="0.0999"/>
            </dgm:constrLst>
          </dgm:if>
          <dgm:if name="Name8" axis="ch" ptType="node" func="cnt" op="equ" val="5">
            <dgm:alg type="composite">
              <dgm:param type="ar" val="1.1999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primFontSz" for="des" forName="Text3" refType="primFontSz" refFor="des" refForName="Text1" op="equ"/>
              <dgm:constr type="primFontSz" for="des" forName="Text4" refType="primFontSz" refFor="des" refForName="Text1" op="equ"/>
              <dgm:constr type="primFontSz" for="des" forName="Text5" refType="primFontSz" refFor="des" refForName="Text1" op="equ"/>
              <dgm:constr type="l" for="ch" forName="Image1" refType="w" fact="0.1498"/>
              <dgm:constr type="t" for="ch" forName="Image1" refType="h" fact="0.2921"/>
              <dgm:constr type="w" for="ch" forName="Image1" refType="w" fact="0.5634"/>
              <dgm:constr type="h" for="ch" forName="Image1" refType="h" fact="0.417"/>
              <dgm:constr type="l" for="ch" forName="Accent1" refType="w" fact="0.1774"/>
              <dgm:constr type="t" for="ch" forName="Accent1" refType="h" fact="0.3236"/>
              <dgm:constr type="w" for="ch" forName="Accent1" refType="w" fact="0.5091"/>
              <dgm:constr type="h" for="ch" forName="Accent1" refType="h" fact="0.3515"/>
              <dgm:constr type="l" for="ch" forName="Image4" refType="w" fact="0"/>
              <dgm:constr type="t" for="ch" forName="Image4" refType="h" fact="0.539"/>
              <dgm:constr type="w" for="ch" forName="Image4" refType="w" fact="0.1316"/>
              <dgm:constr type="h" for="ch" forName="Image4" refType="h" fact="0.1604"/>
              <dgm:constr type="l" for="ch" forName="Accent4" refType="w" fact="0.0136"/>
              <dgm:constr type="t" for="ch" forName="Accent4" refType="h" fact="0.5559"/>
              <dgm:constr type="w" for="ch" forName="Accent4" refType="w" fact="0.1045"/>
              <dgm:constr type="h" for="ch" forName="Accent4" refType="h" fact="0.1281"/>
              <dgm:constr type="l" for="ch" forName="Image5" refType="w" fact="0.6287"/>
              <dgm:constr type="t" for="ch" forName="Image5" refType="h" fact="0.7301"/>
              <dgm:constr type="w" for="ch" forName="Image5" refType="w" fact="0.2318"/>
              <dgm:constr type="h" for="ch" forName="Image5" refType="h" fact="0.2699"/>
              <dgm:constr type="l" for="ch" forName="Accent5" refType="w" fact="0.642"/>
              <dgm:constr type="t" for="ch" forName="Accent5" refType="h" fact="0.7467"/>
              <dgm:constr type="w" for="ch" forName="Accent5" refType="w" fact="0.2045"/>
              <dgm:constr type="h" for="ch" forName="Accent5" refType="h" fact="0.2371"/>
              <dgm:constr type="l" for="ch" forName="Image3" refType="w" fact="0.7318"/>
              <dgm:constr type="t" for="ch" forName="Image3" refType="h" fact="0.4536"/>
              <dgm:constr type="w" for="ch" forName="Image3" refType="w" fact="0.2682"/>
              <dgm:constr type="h" for="ch" forName="Image3" refType="h" fact="0.1989"/>
              <dgm:constr type="l" for="ch" forName="Accent3" refType="w" fact="0.7455"/>
              <dgm:constr type="t" for="ch" forName="Accent3" refType="h" fact="0.4701"/>
              <dgm:constr type="w" for="ch" forName="Accent3" refType="w" fact="0.2409"/>
              <dgm:constr type="h" for="ch" forName="Accent3" refType="h" fact="0.1662"/>
              <dgm:constr type="l" for="ch" forName="Image2" refType="w" fact="0.4944"/>
              <dgm:constr type="t" for="ch" forName="Image2" refType="h" fact="0"/>
              <dgm:constr type="w" for="ch" forName="Image2" refType="w" fact="0.2205"/>
              <dgm:constr type="h" for="ch" forName="Image2" refType="h" fact="0.2699"/>
              <dgm:constr type="l" for="ch" forName="Accent2" refType="w" fact="0.508"/>
              <dgm:constr type="t" for="ch" forName="Accent2" refType="h" fact="0.0164"/>
              <dgm:constr type="w" for="ch" forName="Accent2" refType="w" fact="0.1932"/>
              <dgm:constr type="h" for="ch" forName="Accent2" refType="h" fact="0.2371"/>
              <dgm:constr type="l" for="ch" forName="Text1" refType="w" fact="0.1774"/>
              <dgm:constr type="t" for="ch" forName="Text1" refType="h" fact="0.5695"/>
              <dgm:constr type="w" for="ch" forName="Text1" refType="w" fact="0.5091"/>
              <dgm:constr type="h" for="ch" forName="Text1" refType="h" fact="0.1063"/>
              <dgm:constr type="l" for="ch" forName="Text2" refType="w" fact="0.5078"/>
              <dgm:constr type="t" for="ch" forName="Text2" refType="h" fact="0.1826"/>
              <dgm:constr type="w" for="ch" forName="Text2" refType="w" fact="0.1932"/>
              <dgm:constr type="h" for="ch" forName="Text2" refType="h" fact="0.0709"/>
              <dgm:constr type="l" for="ch" forName="Text3" refType="w" fact="0.7455"/>
              <dgm:constr type="t" for="ch" forName="Text3" refType="h" fact="0.5655"/>
              <dgm:constr type="w" for="ch" forName="Text3" refType="w" fact="0.2409"/>
              <dgm:constr type="h" for="ch" forName="Text3" refType="h" fact="0.0709"/>
              <dgm:constr type="l" for="ch" forName="Text5" refType="w" fact="0.642"/>
              <dgm:constr type="t" for="ch" forName="Text5" refType="h" fact="0.9129"/>
              <dgm:constr type="w" for="ch" forName="Text5" refType="w" fact="0.2045"/>
              <dgm:constr type="h" for="ch" forName="Text5" refType="h" fact="0.0709"/>
              <dgm:constr type="l" for="ch" forName="Text4" refType="w" fact="0.0136"/>
              <dgm:constr type="t" for="ch" forName="Text4" refType="h" fact="0.6132"/>
              <dgm:constr type="w" for="ch" forName="Text4" refType="w" fact="0.1045"/>
              <dgm:constr type="h" for="ch" forName="Text4" refType="h" fact="0.0709"/>
            </dgm:constrLst>
          </dgm:if>
          <dgm:else name="Name9">
            <dgm:alg type="composite">
              <dgm:param type="ar" val="1.1999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primFontSz" for="des" forName="Text3" refType="primFontSz" refFor="des" refForName="Text1" op="equ"/>
              <dgm:constr type="primFontSz" for="des" forName="Text4" refType="primFontSz" refFor="des" refForName="Text1" op="equ"/>
              <dgm:constr type="primFontSz" for="des" forName="Text5" refType="primFontSz" refFor="des" refForName="Text1" op="equ"/>
              <dgm:constr type="primFontSz" for="des" forName="Text6" refType="primFontSz" refFor="des" refForName="Text1" op="equ"/>
              <dgm:constr type="l" for="ch" forName="Image1" refType="w" fact="0.1498"/>
              <dgm:constr type="t" for="ch" forName="Image1" refType="h" fact="0.2921"/>
              <dgm:constr type="w" for="ch" forName="Image1" refType="w" fact="0.5634"/>
              <dgm:constr type="h" for="ch" forName="Image1" refType="h" fact="0.417"/>
              <dgm:constr type="l" for="ch" forName="Accent1" refType="w" fact="0.1774"/>
              <dgm:constr type="t" for="ch" forName="Accent1" refType="h" fact="0.3236"/>
              <dgm:constr type="w" for="ch" forName="Accent1" refType="w" fact="0.5091"/>
              <dgm:constr type="h" for="ch" forName="Accent1" refType="h" fact="0.3515"/>
              <dgm:constr type="l" for="ch" forName="Image4" refType="w" fact="0"/>
              <dgm:constr type="t" for="ch" forName="Image4" refType="h" fact="0.539"/>
              <dgm:constr type="w" for="ch" forName="Image4" refType="w" fact="0.1316"/>
              <dgm:constr type="h" for="ch" forName="Image4" refType="h" fact="0.1604"/>
              <dgm:constr type="l" for="ch" forName="Accent4" refType="w" fact="0.0136"/>
              <dgm:constr type="t" for="ch" forName="Accent4" refType="h" fact="0.5559"/>
              <dgm:constr type="w" for="ch" forName="Accent4" refType="w" fact="0.1045"/>
              <dgm:constr type="h" for="ch" forName="Accent4" refType="h" fact="0.1281"/>
              <dgm:constr type="l" for="ch" forName="Image5" refType="w" fact="0.6287"/>
              <dgm:constr type="t" for="ch" forName="Image5" refType="h" fact="0.7301"/>
              <dgm:constr type="w" for="ch" forName="Image5" refType="w" fact="0.2318"/>
              <dgm:constr type="h" for="ch" forName="Image5" refType="h" fact="0.2699"/>
              <dgm:constr type="l" for="ch" forName="Accent5" refType="w" fact="0.642"/>
              <dgm:constr type="t" for="ch" forName="Accent5" refType="h" fact="0.7467"/>
              <dgm:constr type="w" for="ch" forName="Accent5" refType="w" fact="0.2045"/>
              <dgm:constr type="h" for="ch" forName="Accent5" refType="h" fact="0.2371"/>
              <dgm:constr type="l" for="ch" forName="Image3" refType="w" fact="0.7318"/>
              <dgm:constr type="t" for="ch" forName="Image3" refType="h" fact="0.4536"/>
              <dgm:constr type="w" for="ch" forName="Image3" refType="w" fact="0.2682"/>
              <dgm:constr type="h" for="ch" forName="Image3" refType="h" fact="0.1989"/>
              <dgm:constr type="l" for="ch" forName="Accent3" refType="w" fact="0.7455"/>
              <dgm:constr type="t" for="ch" forName="Accent3" refType="h" fact="0.4701"/>
              <dgm:constr type="w" for="ch" forName="Accent3" refType="w" fact="0.2409"/>
              <dgm:constr type="h" for="ch" forName="Accent3" refType="h" fact="0.1662"/>
              <dgm:constr type="l" for="ch" forName="Image2" refType="w" fact="0.4944"/>
              <dgm:constr type="t" for="ch" forName="Image2" refType="h" fact="0"/>
              <dgm:constr type="w" for="ch" forName="Image2" refType="w" fact="0.2205"/>
              <dgm:constr type="h" for="ch" forName="Image2" refType="h" fact="0.2699"/>
              <dgm:constr type="l" for="ch" forName="Accent2" refType="w" fact="0.508"/>
              <dgm:constr type="t" for="ch" forName="Accent2" refType="h" fact="0.0164"/>
              <dgm:constr type="w" for="ch" forName="Accent2" refType="w" fact="0.1932"/>
              <dgm:constr type="h" for="ch" forName="Accent2" refType="h" fact="0.2371"/>
              <dgm:constr type="l" for="ch" forName="Text1" refType="w" fact="0.1774"/>
              <dgm:constr type="t" for="ch" forName="Text1" refType="h" fact="0.5695"/>
              <dgm:constr type="w" for="ch" forName="Text1" refType="w" fact="0.5091"/>
              <dgm:constr type="h" for="ch" forName="Text1" refType="h" fact="0.1063"/>
              <dgm:constr type="l" for="ch" forName="Image6" refType="w" fact="0.151"/>
              <dgm:constr type="t" for="ch" forName="Image6" refType="h" fact="0.7301"/>
              <dgm:constr type="w" for="ch" forName="Image6" refType="w" fact="0.2361"/>
              <dgm:constr type="h" for="ch" forName="Image6" refType="h" fact="0.1604"/>
              <dgm:constr type="l" for="ch" forName="Accent6" refType="w" fact="0.1648"/>
              <dgm:constr type="t" for="ch" forName="Accent6" refType="h" fact="0.7467"/>
              <dgm:constr type="w" for="ch" forName="Accent6" refType="w" fact="0.2091"/>
              <dgm:constr type="h" for="ch" forName="Accent6" refType="h" fact="0.1281"/>
              <dgm:constr type="l" for="ch" forName="Text2" refType="w" fact="0.5078"/>
              <dgm:constr type="t" for="ch" forName="Text2" refType="h" fact="0.1826"/>
              <dgm:constr type="w" for="ch" forName="Text2" refType="w" fact="0.1932"/>
              <dgm:constr type="h" for="ch" forName="Text2" refType="h" fact="0.0709"/>
              <dgm:constr type="l" for="ch" forName="Text3" refType="w" fact="0.7455"/>
              <dgm:constr type="t" for="ch" forName="Text3" refType="h" fact="0.5655"/>
              <dgm:constr type="w" for="ch" forName="Text3" refType="w" fact="0.2409"/>
              <dgm:constr type="h" for="ch" forName="Text3" refType="h" fact="0.0709"/>
              <dgm:constr type="l" for="ch" forName="Text5" refType="w" fact="0.642"/>
              <dgm:constr type="t" for="ch" forName="Text5" refType="h" fact="0.9129"/>
              <dgm:constr type="w" for="ch" forName="Text5" refType="w" fact="0.2045"/>
              <dgm:constr type="h" for="ch" forName="Text5" refType="h" fact="0.0709"/>
              <dgm:constr type="l" for="ch" forName="Text6" refType="w" fact="0.1648"/>
              <dgm:constr type="t" for="ch" forName="Text6" refType="h" fact="0.8039"/>
              <dgm:constr type="w" for="ch" forName="Text6" refType="w" fact="0.2091"/>
              <dgm:constr type="h" for="ch" forName="Text6" refType="h" fact="0.0709"/>
              <dgm:constr type="l" for="ch" forName="Text4" refType="w" fact="0.0136"/>
              <dgm:constr type="t" for="ch" forName="Text4" refType="h" fact="0.6132"/>
              <dgm:constr type="w" for="ch" forName="Text4" refType="w" fact="0.1045"/>
              <dgm:constr type="h" for="ch" forName="Text4" refType="h" fact="0.0709"/>
            </dgm:constrLst>
          </dgm:else>
        </dgm:choose>
      </dgm:if>
      <dgm:else name="Name10">
        <dgm:choose name="Name11">
          <dgm:if name="Name12" axis="ch" ptType="node" func="cnt" op="equ" val="1">
            <dgm:alg type="composite">
              <dgm:param type="ar" val="1.62"/>
            </dgm:alg>
            <dgm:constrLst>
              <dgm:constr type="primFontSz" for="des" forName="Text1" val="65"/>
              <dgm:constr type="l" for="ch" forName="Image1" refType="w" fact="0"/>
              <dgm:constr type="t" for="ch" forName="Image1" refType="h" fact="0"/>
              <dgm:constr type="w" for="ch" forName="Image1" refType="w"/>
              <dgm:constr type="h" for="ch" forName="Image1" refType="h"/>
              <dgm:constr type="l" for="ch" forName="Accent1" refType="w" fact="0.0491"/>
              <dgm:constr type="t" for="ch" forName="Accent1" refType="h" fact="0.0756"/>
              <dgm:constr type="w" for="ch" forName="Accent1" refType="w" fact="0.9035"/>
              <dgm:constr type="h" for="ch" forName="Accent1" refType="h" fact="0.8429"/>
              <dgm:constr type="l" for="ch" forName="Text1" refType="w" fact="0.0491"/>
              <dgm:constr type="t" for="ch" forName="Text1" refType="h" fact="0.6654"/>
              <dgm:constr type="w" for="ch" forName="Text1" refType="w" fact="0.9035"/>
              <dgm:constr type="h" for="ch" forName="Text1" refType="h" fact="0.2548"/>
            </dgm:constrLst>
          </dgm:if>
          <dgm:if name="Name13" axis="ch" ptType="node" func="cnt" op="equ" val="2">
            <dgm:alg type="composite">
              <dgm:param type="ar" val="0.9528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r" for="ch" forName="Image1" refType="w"/>
              <dgm:constr type="t" for="ch" forName="Image1" refType="h" fact="0.4119"/>
              <dgm:constr type="w" for="ch" forName="Image1" refType="w" fact="0.997"/>
              <dgm:constr type="h" for="ch" forName="Image1" refType="h" fact="0.5881"/>
              <dgm:constr type="r" for="ch" forName="Accent1" refType="w" fact="0.951"/>
              <dgm:constr type="t" for="ch" forName="Accent1" refType="h" fact="0.4563"/>
              <dgm:constr type="w" for="ch" forName="Accent1" refType="w" fact="0.9008"/>
              <dgm:constr type="h" for="ch" forName="Accent1" refType="h" fact="0.4958"/>
              <dgm:constr type="r" for="ch" forName="Image2" refType="w" fact="0.3901"/>
              <dgm:constr type="t" for="ch" forName="Image2" refType="h" fact="0"/>
              <dgm:constr type="w" for="ch" forName="Image2" refType="w" fact="0.3901"/>
              <dgm:constr type="h" for="ch" forName="Image2" refType="h" fact="0.3806"/>
              <dgm:constr type="r" for="ch" forName="Accent2" refType="w" fact="0.3662"/>
              <dgm:constr type="t" for="ch" forName="Accent2" refType="h" fact="0.0231"/>
              <dgm:constr type="w" for="ch" forName="Accent2" refType="w" fact="0.3418"/>
              <dgm:constr type="h" for="ch" forName="Accent2" refType="h" fact="0.3343"/>
              <dgm:constr type="r" for="ch" forName="Text1" refType="w" fact="0.951"/>
              <dgm:constr type="t" for="ch" forName="Text1" refType="h" fact="0.8032"/>
              <dgm:constr type="w" for="ch" forName="Text1" refType="w" fact="0.9008"/>
              <dgm:constr type="h" for="ch" forName="Text1" refType="h" fact="0.1499"/>
              <dgm:constr type="r" for="ch" forName="Text2" refType="w" fact="0.3665"/>
              <dgm:constr type="t" for="ch" forName="Text2" refType="h" fact="0.2575"/>
              <dgm:constr type="w" for="ch" forName="Text2" refType="w" fact="0.3418"/>
              <dgm:constr type="h" for="ch" forName="Text2" refType="h" fact="0.0999"/>
            </dgm:constrLst>
          </dgm:if>
          <dgm:if name="Name14" axis="ch" ptType="node" func="cnt" op="equ" val="3">
            <dgm:alg type="composite">
              <dgm:param type="ar" val="1.4351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primFontSz" for="des" forName="Text3" refType="primFontSz" refFor="des" refForName="Text1" op="equ"/>
              <dgm:constr type="r" for="ch" forName="Image1" refType="w"/>
              <dgm:constr type="t" for="ch" forName="Image1" refType="h" fact="0.4119"/>
              <dgm:constr type="w" for="ch" forName="Image1" refType="w" fact="0.6627"/>
              <dgm:constr type="h" for="ch" forName="Image1" refType="h" fact="0.5881"/>
              <dgm:constr type="r" for="ch" forName="Accent1" refType="w" fact="0.9674"/>
              <dgm:constr type="t" for="ch" forName="Accent1" refType="h" fact="0.4563"/>
              <dgm:constr type="w" for="ch" forName="Accent1" refType="w" fact="0.5988"/>
              <dgm:constr type="h" for="ch" forName="Accent1" refType="h" fact="0.4958"/>
              <dgm:constr type="r" for="ch" forName="Image3" refType="w" fact="0.3154"/>
              <dgm:constr type="t" for="ch" forName="Image3" refType="h" fact="0.6397"/>
              <dgm:constr type="w" for="ch" forName="Image3" refType="w" fact="0.3154"/>
              <dgm:constr type="h" for="ch" forName="Image3" refType="h" fact="0.2805"/>
              <dgm:constr type="r" for="ch" forName="Accent3" refType="w" fact="0.2994"/>
              <dgm:constr type="t" for="ch" forName="Accent3" refType="h" fact="0.6629"/>
              <dgm:constr type="w" for="ch" forName="Accent3" refType="w" fact="0.2833"/>
              <dgm:constr type="h" for="ch" forName="Accent3" refType="h" fact="0.2344"/>
              <dgm:constr type="r" for="ch" forName="Image2" refType="w" fact="0.5946"/>
              <dgm:constr type="t" for="ch" forName="Image2" refType="h" fact="0"/>
              <dgm:constr type="w" for="ch" forName="Image2" refType="w" fact="0.2593"/>
              <dgm:constr type="h" for="ch" forName="Image2" refType="h" fact="0.3806"/>
              <dgm:constr type="r" for="ch" forName="Accent2" refType="w" fact="0.5787"/>
              <dgm:constr type="t" for="ch" forName="Accent2" refType="h" fact="0.0231"/>
              <dgm:constr type="w" for="ch" forName="Accent2" refType="w" fact="0.2272"/>
              <dgm:constr type="h" for="ch" forName="Accent2" refType="h" fact="0.3343"/>
              <dgm:constr type="r" for="ch" forName="Text1" refType="w" fact="0.9674"/>
              <dgm:constr type="t" for="ch" forName="Text1" refType="h" fact="0.8032"/>
              <dgm:constr type="w" for="ch" forName="Text1" refType="w" fact="0.5988"/>
              <dgm:constr type="h" for="ch" forName="Text1" refType="h" fact="0.1499"/>
              <dgm:constr type="r" for="ch" forName="Text2" refType="w" fact="0.5789"/>
              <dgm:constr type="t" for="ch" forName="Text2" refType="h" fact="0.2575"/>
              <dgm:constr type="w" for="ch" forName="Text2" refType="w" fact="0.2272"/>
              <dgm:constr type="h" for="ch" forName="Text2" refType="h" fact="0.0999"/>
              <dgm:constr type="r" for="ch" forName="Text3" refType="w" fact="0.2994"/>
              <dgm:constr type="t" for="ch" forName="Text3" refType="h" fact="0.7974"/>
              <dgm:constr type="w" for="ch" forName="Text3" refType="w" fact="0.2833"/>
              <dgm:constr type="h" for="ch" forName="Text3" refType="h" fact="0.0999"/>
            </dgm:constrLst>
          </dgm:if>
          <dgm:if name="Name15" axis="ch" ptType="node" func="cnt" op="equ" val="4">
            <dgm:alg type="composite">
              <dgm:param type="ar" val="1.6922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primFontSz" for="des" forName="Text3" refType="primFontSz" refFor="des" refForName="Text1" op="equ"/>
              <dgm:constr type="primFontSz" for="des" forName="Text4" refType="primFontSz" refFor="des" refForName="Text1" op="equ"/>
              <dgm:constr type="r" for="ch" forName="Image1" refType="w" fact="0.8502"/>
              <dgm:constr type="t" for="ch" forName="Image1" refType="h" fact="0.4119"/>
              <dgm:constr type="w" for="ch" forName="Image1" refType="w" fact="0.5634"/>
              <dgm:constr type="h" for="ch" forName="Image1" refType="h" fact="0.5881"/>
              <dgm:constr type="r" for="ch" forName="Accent1" refType="w" fact="0.8226"/>
              <dgm:constr type="t" for="ch" forName="Accent1" refType="h" fact="0.4563"/>
              <dgm:constr type="w" for="ch" forName="Accent1" refType="w" fact="0.5091"/>
              <dgm:constr type="h" for="ch" forName="Accent1" refType="h" fact="0.4958"/>
              <dgm:constr type="r" for="ch" forName="Image4" refType="w"/>
              <dgm:constr type="t" for="ch" forName="Image4" refType="h" fact="0.7601"/>
              <dgm:constr type="w" for="ch" forName="Image4" refType="w" fact="0.1316"/>
              <dgm:constr type="h" for="ch" forName="Image4" refType="h" fact="0.2262"/>
              <dgm:constr type="r" for="ch" forName="Accent4" refType="w" fact="0.9864"/>
              <dgm:constr type="t" for="ch" forName="Accent4" refType="h" fact="0.7839"/>
              <dgm:constr type="w" for="ch" forName="Accent4" refType="w" fact="0.1045"/>
              <dgm:constr type="h" for="ch" forName="Accent4" refType="h" fact="0.1806"/>
              <dgm:constr type="r" for="ch" forName="Image3" refType="w" fact="0.2682"/>
              <dgm:constr type="t" for="ch" forName="Image3" refType="h" fact="0.6397"/>
              <dgm:constr type="w" for="ch" forName="Image3" refType="w" fact="0.2682"/>
              <dgm:constr type="h" for="ch" forName="Image3" refType="h" fact="0.2805"/>
              <dgm:constr type="r" for="ch" forName="Accent3" refType="w" fact="0.2545"/>
              <dgm:constr type="t" for="ch" forName="Accent3" refType="h" fact="0.6629"/>
              <dgm:constr type="w" for="ch" forName="Accent3" refType="w" fact="0.2409"/>
              <dgm:constr type="h" for="ch" forName="Accent3" refType="h" fact="0.2344"/>
              <dgm:constr type="r" for="ch" forName="Image2" refType="w" fact="0.5056"/>
              <dgm:constr type="t" for="ch" forName="Image2" refType="h" fact="0"/>
              <dgm:constr type="w" for="ch" forName="Image2" refType="w" fact="0.2205"/>
              <dgm:constr type="h" for="ch" forName="Image2" refType="h" fact="0.3806"/>
              <dgm:constr type="r" for="ch" forName="Accent2" refType="w" fact="0.492"/>
              <dgm:constr type="t" for="ch" forName="Accent2" refType="h" fact="0.0231"/>
              <dgm:constr type="w" for="ch" forName="Accent2" refType="w" fact="0.1932"/>
              <dgm:constr type="h" for="ch" forName="Accent2" refType="h" fact="0.3343"/>
              <dgm:constr type="r" for="ch" forName="Text1" refType="w" fact="0.8226"/>
              <dgm:constr type="t" for="ch" forName="Text1" refType="h" fact="0.8032"/>
              <dgm:constr type="w" for="ch" forName="Text1" refType="w" fact="0.5091"/>
              <dgm:constr type="h" for="ch" forName="Text1" refType="h" fact="0.1499"/>
              <dgm:constr type="r" for="ch" forName="Text2" refType="w" fact="0.4922"/>
              <dgm:constr type="t" for="ch" forName="Text2" refType="h" fact="0.2575"/>
              <dgm:constr type="w" for="ch" forName="Text2" refType="w" fact="0.1932"/>
              <dgm:constr type="h" for="ch" forName="Text2" refType="h" fact="0.0999"/>
              <dgm:constr type="r" for="ch" forName="Text3" refType="w" fact="0.2545"/>
              <dgm:constr type="t" for="ch" forName="Text3" refType="h" fact="0.7974"/>
              <dgm:constr type="w" for="ch" forName="Text3" refType="w" fact="0.2409"/>
              <dgm:constr type="h" for="ch" forName="Text3" refType="h" fact="0.0999"/>
              <dgm:constr type="r" for="ch" forName="Text4" refType="w" fact="0.9864"/>
              <dgm:constr type="t" for="ch" forName="Text4" refType="h" fact="0.8647"/>
              <dgm:constr type="w" for="ch" forName="Text4" refType="w" fact="0.1045"/>
              <dgm:constr type="h" for="ch" forName="Text4" refType="h" fact="0.0999"/>
            </dgm:constrLst>
          </dgm:if>
          <dgm:if name="Name16" axis="ch" ptType="node" func="cnt" op="equ" val="5">
            <dgm:alg type="composite">
              <dgm:param type="ar" val="1.1999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primFontSz" for="des" forName="Text3" refType="primFontSz" refFor="des" refForName="Text1" op="equ"/>
              <dgm:constr type="primFontSz" for="des" forName="Text4" refType="primFontSz" refFor="des" refForName="Text1" op="equ"/>
              <dgm:constr type="primFontSz" for="des" forName="Text5" refType="primFontSz" refFor="des" refForName="Text1" op="equ"/>
              <dgm:constr type="r" for="ch" forName="Image1" refType="w" fact="0.8502"/>
              <dgm:constr type="t" for="ch" forName="Image1" refType="h" fact="0.2921"/>
              <dgm:constr type="w" for="ch" forName="Image1" refType="w" fact="0.5634"/>
              <dgm:constr type="h" for="ch" forName="Image1" refType="h" fact="0.417"/>
              <dgm:constr type="r" for="ch" forName="Accent1" refType="w" fact="0.8226"/>
              <dgm:constr type="t" for="ch" forName="Accent1" refType="h" fact="0.3236"/>
              <dgm:constr type="w" for="ch" forName="Accent1" refType="w" fact="0.5091"/>
              <dgm:constr type="h" for="ch" forName="Accent1" refType="h" fact="0.3515"/>
              <dgm:constr type="r" for="ch" forName="Image4" refType="w"/>
              <dgm:constr type="t" for="ch" forName="Image4" refType="h" fact="0.539"/>
              <dgm:constr type="w" for="ch" forName="Image4" refType="w" fact="0.1316"/>
              <dgm:constr type="h" for="ch" forName="Image4" refType="h" fact="0.1604"/>
              <dgm:constr type="r" for="ch" forName="Accent4" refType="w" fact="0.9864"/>
              <dgm:constr type="t" for="ch" forName="Accent4" refType="h" fact="0.5559"/>
              <dgm:constr type="w" for="ch" forName="Accent4" refType="w" fact="0.1045"/>
              <dgm:constr type="h" for="ch" forName="Accent4" refType="h" fact="0.1281"/>
              <dgm:constr type="r" for="ch" forName="Image5" refType="w" fact="0.3723"/>
              <dgm:constr type="t" for="ch" forName="Image5" refType="h" fact="0.7301"/>
              <dgm:constr type="w" for="ch" forName="Image5" refType="w" fact="0.2318"/>
              <dgm:constr type="h" for="ch" forName="Image5" refType="h" fact="0.2699"/>
              <dgm:constr type="r" for="ch" forName="Accent5" refType="w" fact="0.358"/>
              <dgm:constr type="t" for="ch" forName="Accent5" refType="h" fact="0.7467"/>
              <dgm:constr type="w" for="ch" forName="Accent5" refType="w" fact="0.2045"/>
              <dgm:constr type="h" for="ch" forName="Accent5" refType="h" fact="0.2371"/>
              <dgm:constr type="r" for="ch" forName="Image3" refType="w" fact="0.2682"/>
              <dgm:constr type="t" for="ch" forName="Image3" refType="h" fact="0.4536"/>
              <dgm:constr type="w" for="ch" forName="Image3" refType="w" fact="0.2682"/>
              <dgm:constr type="h" for="ch" forName="Image3" refType="h" fact="0.1989"/>
              <dgm:constr type="r" for="ch" forName="Accent3" refType="w" fact="0.2545"/>
              <dgm:constr type="t" for="ch" forName="Accent3" refType="h" fact="0.4701"/>
              <dgm:constr type="w" for="ch" forName="Accent3" refType="w" fact="0.2409"/>
              <dgm:constr type="h" for="ch" forName="Accent3" refType="h" fact="0.1662"/>
              <dgm:constr type="r" for="ch" forName="Image2" refType="w" fact="0.5056"/>
              <dgm:constr type="t" for="ch" forName="Image2" refType="h" fact="0"/>
              <dgm:constr type="w" for="ch" forName="Image2" refType="w" fact="0.2205"/>
              <dgm:constr type="h" for="ch" forName="Image2" refType="h" fact="0.2699"/>
              <dgm:constr type="r" for="ch" forName="Accent2" refType="w" fact="0.492"/>
              <dgm:constr type="t" for="ch" forName="Accent2" refType="h" fact="0.0164"/>
              <dgm:constr type="w" for="ch" forName="Accent2" refType="w" fact="0.1932"/>
              <dgm:constr type="h" for="ch" forName="Accent2" refType="h" fact="0.2371"/>
              <dgm:constr type="r" for="ch" forName="Text1" refType="w" fact="0.8226"/>
              <dgm:constr type="t" for="ch" forName="Text1" refType="h" fact="0.5695"/>
              <dgm:constr type="w" for="ch" forName="Text1" refType="w" fact="0.5091"/>
              <dgm:constr type="h" for="ch" forName="Text1" refType="h" fact="0.1063"/>
              <dgm:constr type="r" for="ch" forName="Text2" refType="w" fact="0.4922"/>
              <dgm:constr type="t" for="ch" forName="Text2" refType="h" fact="0.1826"/>
              <dgm:constr type="w" for="ch" forName="Text2" refType="w" fact="0.1932"/>
              <dgm:constr type="h" for="ch" forName="Text2" refType="h" fact="0.0709"/>
              <dgm:constr type="r" for="ch" forName="Text3" refType="w" fact="0.2545"/>
              <dgm:constr type="t" for="ch" forName="Text3" refType="h" fact="0.5655"/>
              <dgm:constr type="w" for="ch" forName="Text3" refType="w" fact="0.2409"/>
              <dgm:constr type="h" for="ch" forName="Text3" refType="h" fact="0.0709"/>
              <dgm:constr type="r" for="ch" forName="Text5" refType="w" fact="0.358"/>
              <dgm:constr type="t" for="ch" forName="Text5" refType="h" fact="0.9129"/>
              <dgm:constr type="w" for="ch" forName="Text5" refType="w" fact="0.2045"/>
              <dgm:constr type="h" for="ch" forName="Text5" refType="h" fact="0.0709"/>
              <dgm:constr type="r" for="ch" forName="Text4" refType="w" fact="0.9864"/>
              <dgm:constr type="t" for="ch" forName="Text4" refType="h" fact="0.6132"/>
              <dgm:constr type="w" for="ch" forName="Text4" refType="w" fact="0.1045"/>
              <dgm:constr type="h" for="ch" forName="Text4" refType="h" fact="0.0709"/>
            </dgm:constrLst>
          </dgm:if>
          <dgm:else name="Name17">
            <dgm:alg type="composite">
              <dgm:param type="ar" val="1.1999"/>
            </dgm:alg>
            <dgm:constrLst>
              <dgm:constr type="primFontSz" for="des" forName="Text1" val="65"/>
              <dgm:constr type="primFontSz" for="des" forName="Text2" refType="primFontSz" refFor="des" refForName="Text1" op="equ"/>
              <dgm:constr type="primFontSz" for="des" forName="Text3" refType="primFontSz" refFor="des" refForName="Text1" op="equ"/>
              <dgm:constr type="primFontSz" for="des" forName="Text4" refType="primFontSz" refFor="des" refForName="Text1" op="equ"/>
              <dgm:constr type="primFontSz" for="des" forName="Text5" refType="primFontSz" refFor="des" refForName="Text1" op="equ"/>
              <dgm:constr type="primFontSz" for="des" forName="Text6" refType="primFontSz" refFor="des" refForName="Text1" op="equ"/>
              <dgm:constr type="r" for="ch" forName="Image1" refType="w" fact="0.8502"/>
              <dgm:constr type="t" for="ch" forName="Image1" refType="h" fact="0.2921"/>
              <dgm:constr type="w" for="ch" forName="Image1" refType="w" fact="0.5634"/>
              <dgm:constr type="h" for="ch" forName="Image1" refType="h" fact="0.417"/>
              <dgm:constr type="r" for="ch" forName="Accent1" refType="w" fact="0.8226"/>
              <dgm:constr type="t" for="ch" forName="Accent1" refType="h" fact="0.3236"/>
              <dgm:constr type="w" for="ch" forName="Accent1" refType="w" fact="0.5091"/>
              <dgm:constr type="h" for="ch" forName="Accent1" refType="h" fact="0.3515"/>
              <dgm:constr type="r" for="ch" forName="Image4" refType="w"/>
              <dgm:constr type="t" for="ch" forName="Image4" refType="h" fact="0.539"/>
              <dgm:constr type="w" for="ch" forName="Image4" refType="w" fact="0.1316"/>
              <dgm:constr type="h" for="ch" forName="Image4" refType="h" fact="0.1604"/>
              <dgm:constr type="r" for="ch" forName="Accent4" refType="w" fact="0.9864"/>
              <dgm:constr type="t" for="ch" forName="Accent4" refType="h" fact="0.5559"/>
              <dgm:constr type="w" for="ch" forName="Accent4" refType="w" fact="0.1045"/>
              <dgm:constr type="h" for="ch" forName="Accent4" refType="h" fact="0.1281"/>
              <dgm:constr type="r" for="ch" forName="Image5" refType="w" fact="0.3713"/>
              <dgm:constr type="t" for="ch" forName="Image5" refType="h" fact="0.7301"/>
              <dgm:constr type="w" for="ch" forName="Image5" refType="w" fact="0.2318"/>
              <dgm:constr type="h" for="ch" forName="Image5" refType="h" fact="0.2699"/>
              <dgm:constr type="r" for="ch" forName="Accent5" refType="w" fact="0.358"/>
              <dgm:constr type="t" for="ch" forName="Accent5" refType="h" fact="0.7467"/>
              <dgm:constr type="w" for="ch" forName="Accent5" refType="w" fact="0.2045"/>
              <dgm:constr type="h" for="ch" forName="Accent5" refType="h" fact="0.2371"/>
              <dgm:constr type="r" for="ch" forName="Image3" refType="w" fact="0.2682"/>
              <dgm:constr type="t" for="ch" forName="Image3" refType="h" fact="0.4536"/>
              <dgm:constr type="w" for="ch" forName="Image3" refType="w" fact="0.2682"/>
              <dgm:constr type="h" for="ch" forName="Image3" refType="h" fact="0.1989"/>
              <dgm:constr type="r" for="ch" forName="Accent3" refType="w" fact="0.2545"/>
              <dgm:constr type="t" for="ch" forName="Accent3" refType="h" fact="0.4701"/>
              <dgm:constr type="w" for="ch" forName="Accent3" refType="w" fact="0.2409"/>
              <dgm:constr type="h" for="ch" forName="Accent3" refType="h" fact="0.1662"/>
              <dgm:constr type="r" for="ch" forName="Image2" refType="w" fact="0.5056"/>
              <dgm:constr type="t" for="ch" forName="Image2" refType="h" fact="0"/>
              <dgm:constr type="w" for="ch" forName="Image2" refType="w" fact="0.2205"/>
              <dgm:constr type="h" for="ch" forName="Image2" refType="h" fact="0.2699"/>
              <dgm:constr type="r" for="ch" forName="Accent2" refType="w" fact="0.492"/>
              <dgm:constr type="t" for="ch" forName="Accent2" refType="h" fact="0.0164"/>
              <dgm:constr type="w" for="ch" forName="Accent2" refType="w" fact="0.1932"/>
              <dgm:constr type="h" for="ch" forName="Accent2" refType="h" fact="0.2371"/>
              <dgm:constr type="r" for="ch" forName="Text1" refType="w" fact="0.8226"/>
              <dgm:constr type="t" for="ch" forName="Text1" refType="h" fact="0.5695"/>
              <dgm:constr type="w" for="ch" forName="Text1" refType="w" fact="0.5091"/>
              <dgm:constr type="h" for="ch" forName="Text1" refType="h" fact="0.1063"/>
              <dgm:constr type="r" for="ch" forName="Image6" refType="w" fact="0.849"/>
              <dgm:constr type="t" for="ch" forName="Image6" refType="h" fact="0.7301"/>
              <dgm:constr type="w" for="ch" forName="Image6" refType="w" fact="0.2361"/>
              <dgm:constr type="h" for="ch" forName="Image6" refType="h" fact="0.1604"/>
              <dgm:constr type="r" for="ch" forName="Accent6" refType="w" fact="0.8352"/>
              <dgm:constr type="t" for="ch" forName="Accent6" refType="h" fact="0.7467"/>
              <dgm:constr type="w" for="ch" forName="Accent6" refType="w" fact="0.2091"/>
              <dgm:constr type="h" for="ch" forName="Accent6" refType="h" fact="0.1281"/>
              <dgm:constr type="r" for="ch" forName="Text2" refType="w" fact="0.4922"/>
              <dgm:constr type="t" for="ch" forName="Text2" refType="h" fact="0.1826"/>
              <dgm:constr type="w" for="ch" forName="Text2" refType="w" fact="0.1932"/>
              <dgm:constr type="h" for="ch" forName="Text2" refType="h" fact="0.0709"/>
              <dgm:constr type="r" for="ch" forName="Text3" refType="w" fact="0.2545"/>
              <dgm:constr type="t" for="ch" forName="Text3" refType="h" fact="0.5655"/>
              <dgm:constr type="w" for="ch" forName="Text3" refType="w" fact="0.2409"/>
              <dgm:constr type="h" for="ch" forName="Text3" refType="h" fact="0.0709"/>
              <dgm:constr type="r" for="ch" forName="Text5" refType="w" fact="0.358"/>
              <dgm:constr type="t" for="ch" forName="Text5" refType="h" fact="0.9129"/>
              <dgm:constr type="w" for="ch" forName="Text5" refType="w" fact="0.2045"/>
              <dgm:constr type="h" for="ch" forName="Text5" refType="h" fact="0.0709"/>
              <dgm:constr type="r" for="ch" forName="Text6" refType="w" fact="0.8352"/>
              <dgm:constr type="t" for="ch" forName="Text6" refType="h" fact="0.8039"/>
              <dgm:constr type="w" for="ch" forName="Text6" refType="w" fact="0.2091"/>
              <dgm:constr type="h" for="ch" forName="Text6" refType="h" fact="0.0709"/>
              <dgm:constr type="r" for="ch" forName="Text4" refType="w" fact="0.9864"/>
              <dgm:constr type="t" for="ch" forName="Text4" refType="h" fact="0.6132"/>
              <dgm:constr type="w" for="ch" forName="Text4" refType="w" fact="0.1045"/>
              <dgm:constr type="h" for="ch" forName="Text4" refType="h" fact="0.0709"/>
            </dgm:constrLst>
          </dgm:else>
        </dgm:choose>
      </dgm:else>
    </dgm:choose>
    <dgm:forEach name="wrapper" axis="self" ptType="parTrans">
      <dgm:forEach name="ImageRepeat" axis="self">
        <dgm:layoutNode name="Image" styleLbl="align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forEach>
      <dgm:forEach name="accentRepeat" axis="self">
        <dgm:layoutNode name="Accent" styleLbl="parChTrans1D1">
          <dgm:alg type="sp"/>
          <dgm:shape xmlns:r="http://schemas.openxmlformats.org/officeDocument/2006/relationships" type="rect" r:blip="">
            <dgm:adjLst/>
          </dgm:shape>
          <dgm:presOf/>
        </dgm:layoutNode>
      </dgm:forEach>
    </dgm:forEach>
    <dgm:forEach name="Name18" axis="ch" ptType="node" cnt="1">
      <dgm:layoutNode name="Image1">
        <dgm:alg type="sp"/>
        <dgm:shape xmlns:r="http://schemas.openxmlformats.org/officeDocument/2006/relationships" r:blip="">
          <dgm:adjLst/>
        </dgm:shape>
        <dgm:presOf/>
        <dgm:forEach name="Name19" ref="ImageRepeat"/>
      </dgm:layoutNode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"/>
      </dgm:layoutNode>
      <dgm:layoutNode name="Text1" styleLbl="alignImgPlace1">
        <dgm:varLst>
          <dgm:chMax val="0"/>
          <dgm:chPref val="0"/>
          <dgm:bulletEnabled val="1"/>
        </dgm:varLst>
        <dgm:alg type="tx">
          <dgm:param type="parTxLTRAlign" val="r"/>
          <dgm:param type="shpTxLTRAlignCh" val="r"/>
          <dgm:param type="txAnchorVert" val="b"/>
          <dgm:param type="txAnchorVertCh" val="b"/>
          <dgm:param type="lnSpPar" val="100"/>
        </dgm:alg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lMarg" refType="primFontSz" fact="0.15"/>
          <dgm:constr type="rMarg" refType="primFontSz" fact="0.15"/>
          <dgm:constr type="tMarg" refType="primFontSz" fact="0.05"/>
          <dgm:constr type="bMarg" refType="primFontSz" fact="0"/>
        </dgm:constrLst>
        <dgm:ruleLst>
          <dgm:rule type="primFontSz" val="5" fact="NaN" max="NaN"/>
        </dgm:ruleLst>
      </dgm:layoutNode>
    </dgm:forEach>
    <dgm:forEach name="Name21" axis="ch" ptType="node" st="2" cnt="1">
      <dgm:layoutNode name="Image2">
        <dgm:alg type="sp"/>
        <dgm:shape xmlns:r="http://schemas.openxmlformats.org/officeDocument/2006/relationships" r:blip="">
          <dgm:adjLst/>
        </dgm:shape>
        <dgm:presOf/>
        <dgm:forEach name="Name22" ref="ImageRepeat"/>
      </dgm:layoutNode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23" ref="accentRepeat"/>
      </dgm:layoutNode>
      <dgm:layoutNode name="Text2" styleLbl="alignImgPlace1">
        <dgm:varLst>
          <dgm:chMax val="0"/>
          <dgm:chPref val="0"/>
          <dgm:bulletEnabled val="1"/>
        </dgm:varLst>
        <dgm:alg type="tx">
          <dgm:param type="parTxLTRAlign" val="r"/>
          <dgm:param type="shpTxLTRAlignCh" val="r"/>
          <dgm:param type="txAnchorVert" val="b"/>
          <dgm:param type="txAnchorVertCh" val="b"/>
        </dgm:alg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lMarg" refType="primFontSz" fact="0.15"/>
          <dgm:constr type="rMarg" refType="primFontSz" fact="0.15"/>
          <dgm:constr type="tMarg" refType="primFontSz" fact="0.05"/>
          <dgm:constr type="bMarg" refType="primFontSz" fact="0"/>
        </dgm:constrLst>
        <dgm:ruleLst>
          <dgm:rule type="primFontSz" val="5" fact="NaN" max="NaN"/>
        </dgm:ruleLst>
      </dgm:layoutNode>
    </dgm:forEach>
    <dgm:forEach name="Name24" axis="ch" ptType="node" st="3" cnt="1">
      <dgm:layoutNode name="Image3">
        <dgm:alg type="sp"/>
        <dgm:shape xmlns:r="http://schemas.openxmlformats.org/officeDocument/2006/relationships" r:blip="">
          <dgm:adjLst/>
        </dgm:shape>
        <dgm:presOf/>
        <dgm:forEach name="Name25" ref="ImageRepeat"/>
      </dgm:layoutNode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26" ref="accentRepeat"/>
      </dgm:layoutNode>
      <dgm:layoutNode name="Text3" styleLbl="alignImgPlace1">
        <dgm:varLst>
          <dgm:chMax val="0"/>
          <dgm:chPref val="0"/>
          <dgm:bulletEnabled val="1"/>
        </dgm:varLst>
        <dgm:alg type="tx">
          <dgm:param type="parTxLTRAlign" val="r"/>
          <dgm:param type="shpTxLTRAlignCh" val="r"/>
          <dgm:param type="txAnchorVert" val="b"/>
          <dgm:param type="txAnchorVertCh" val="b"/>
        </dgm:alg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lMarg" refType="primFontSz" fact="0.15"/>
          <dgm:constr type="rMarg" refType="primFontSz" fact="0.15"/>
          <dgm:constr type="tMarg" refType="primFontSz" fact="0.05"/>
          <dgm:constr type="bMarg" refType="primFontSz" fact="0"/>
        </dgm:constrLst>
        <dgm:ruleLst>
          <dgm:rule type="primFontSz" val="5" fact="NaN" max="NaN"/>
        </dgm:ruleLst>
      </dgm:layoutNode>
    </dgm:forEach>
    <dgm:forEach name="Name27" axis="ch" ptType="node" st="4" cnt="1">
      <dgm:layoutNode name="Image4">
        <dgm:alg type="sp"/>
        <dgm:shape xmlns:r="http://schemas.openxmlformats.org/officeDocument/2006/relationships" r:blip="">
          <dgm:adjLst/>
        </dgm:shape>
        <dgm:presOf/>
        <dgm:forEach name="Name28" ref="ImageRepeat"/>
      </dgm:layoutNode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9" ref="accentRepeat"/>
      </dgm:layoutNode>
      <dgm:layoutNode name="Text4" styleLbl="alignImgPlace1">
        <dgm:varLst>
          <dgm:chMax val="0"/>
          <dgm:chPref val="0"/>
          <dgm:bulletEnabled val="1"/>
        </dgm:varLst>
        <dgm:alg type="tx">
          <dgm:param type="parTxLTRAlign" val="r"/>
          <dgm:param type="shpTxLTRAlignCh" val="r"/>
          <dgm:param type="txAnchorVert" val="b"/>
          <dgm:param type="txAnchorVertCh" val="b"/>
        </dgm:alg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lMarg" refType="primFontSz" fact="0.15"/>
          <dgm:constr type="rMarg" refType="primFontSz" fact="0.15"/>
          <dgm:constr type="tMarg" refType="primFontSz" fact="0.05"/>
          <dgm:constr type="bMarg" refType="primFontSz" fact="0"/>
        </dgm:constrLst>
        <dgm:ruleLst>
          <dgm:rule type="primFontSz" val="5" fact="NaN" max="NaN"/>
        </dgm:ruleLst>
      </dgm:layoutNode>
    </dgm:forEach>
    <dgm:forEach name="Name30" axis="ch" ptType="node" st="5" cnt="1">
      <dgm:layoutNode name="Image5">
        <dgm:alg type="sp"/>
        <dgm:shape xmlns:r="http://schemas.openxmlformats.org/officeDocument/2006/relationships" r:blip="">
          <dgm:adjLst/>
        </dgm:shape>
        <dgm:presOf/>
        <dgm:forEach name="Name31" ref="ImageRepeat"/>
      </dgm:layoutNode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Text5" styleLbl="alignImgPlace1">
        <dgm:varLst>
          <dgm:chMax val="0"/>
          <dgm:chPref val="0"/>
          <dgm:bulletEnabled val="1"/>
        </dgm:varLst>
        <dgm:alg type="tx">
          <dgm:param type="parTxLTRAlign" val="r"/>
          <dgm:param type="shpTxLTRAlignCh" val="r"/>
          <dgm:param type="txAnchorVert" val="b"/>
          <dgm:param type="txAnchorVertCh" val="b"/>
        </dgm:alg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lMarg" refType="primFontSz" fact="0.15"/>
          <dgm:constr type="rMarg" refType="primFontSz" fact="0.15"/>
          <dgm:constr type="tMarg" refType="primFontSz" fact="0.05"/>
          <dgm:constr type="bMarg" refType="primFontSz" fact="0"/>
        </dgm:constrLst>
        <dgm:ruleLst>
          <dgm:rule type="primFontSz" val="5" fact="NaN" max="NaN"/>
        </dgm:ruleLst>
      </dgm:layoutNode>
    </dgm:forEach>
    <dgm:forEach name="Name33" axis="ch" ptType="node" st="6" cnt="1">
      <dgm:layoutNode name="Image6">
        <dgm:alg type="sp"/>
        <dgm:shape xmlns:r="http://schemas.openxmlformats.org/officeDocument/2006/relationships" r:blip="">
          <dgm:adjLst/>
        </dgm:shape>
        <dgm:presOf/>
        <dgm:forEach name="Name34" ref="ImageRepeat"/>
      </dgm:layoutNode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5" ref="accentRepeat"/>
      </dgm:layoutNode>
      <dgm:layoutNode name="Text6" styleLbl="alignImgPlace1">
        <dgm:varLst>
          <dgm:chMax val="0"/>
          <dgm:chPref val="0"/>
          <dgm:bulletEnabled val="1"/>
        </dgm:varLst>
        <dgm:alg type="tx">
          <dgm:param type="parTxLTRAlign" val="r"/>
          <dgm:param type="shpTxLTRAlignCh" val="r"/>
          <dgm:param type="txAnchorVert" val="b"/>
          <dgm:param type="txAnchorVertCh" val="b"/>
        </dgm:alg>
        <dgm:shape xmlns:r="http://schemas.openxmlformats.org/officeDocument/2006/relationships" type="rect" r:blip="" hideGeom="1">
          <dgm:adjLst/>
        </dgm:shape>
        <dgm:presOf axis="desOrSelf" ptType="node"/>
        <dgm:constrLst>
          <dgm:constr type="lMarg" refType="primFontSz" fact="0.15"/>
          <dgm:constr type="rMarg" refType="primFontSz" fact="0.15"/>
          <dgm:constr type="tMarg" refType="primFontSz" fact="0.05"/>
          <dgm:constr type="bMarg" refType="primFontSz" fact="0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exagonCluster">
  <dgm:title val=""/>
  <dgm:desc val=""/>
  <dgm:catLst>
    <dgm:cat type="picture" pri="21000"/>
    <dgm:cat type="relationship" pri="3200"/>
    <dgm:cat type="pictureconvert" pri="21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clrData>
  <dgm:layoutNode name="Name0">
    <dgm:varLst>
      <dgm:chMax val="21"/>
      <dgm:chPref val="21"/>
    </dgm:varLst>
    <dgm:shape xmlns:r="http://schemas.openxmlformats.org/officeDocument/2006/relationships" r:blip="">
      <dgm:adjLst/>
    </dgm:shape>
    <dgm:choose name="Name1">
      <dgm:if name="Name2" axis="ch" ptType="node" func="cnt" op="equ" val="1">
        <dgm:alg type="composite">
          <dgm:param type="ar" val="1.3871"/>
        </dgm:alg>
        <dgm:constrLst>
          <dgm:constr type="primFontSz" for="des" ptType="node" op="equ" val="65"/>
          <dgm:constr type="l" for="ch" forName="text1" refType="w" fact="0.4525"/>
          <dgm:constr type="t" for="ch" forName="text1" refType="h" fact="0.346"/>
          <dgm:constr type="w" for="ch" forName="text1" refType="w" fact="0.5475"/>
          <dgm:constr type="h" for="ch" forName="text1" refType="h" fact="0.654"/>
          <dgm:constr type="l" for="ch" forName="textaccent1" refType="w" fact="0.4652"/>
          <dgm:constr type="t" for="ch" forName="textaccent1" refType="h" fact="0.6348"/>
          <dgm:constr type="w" for="ch" forName="textaccent1" refType="w" fact="0.0639"/>
          <dgm:constr type="h" for="ch" forName="textaccent1" refType="h" fact="0.0765"/>
          <dgm:constr type="l" for="ch" forName="image1" refType="w" fact="0"/>
          <dgm:constr type="t" for="ch" forName="image1" refType="h" fact="0"/>
          <dgm:constr type="w" for="ch" forName="image1" refType="w" fact="0.5468"/>
          <dgm:constr type="h" for="ch" forName="image1" refType="h" fact="0.6538"/>
          <dgm:constr type="l" for="ch" forName="imageaccent1" refType="w" fact="0.3702"/>
          <dgm:constr type="t" for="ch" forName="imageaccent1" refType="h" fact="0.5633"/>
          <dgm:constr type="w" for="ch" forName="imageaccent1" refType="w" fact="0.0639"/>
          <dgm:constr type="h" for="ch" forName="imageaccent1" refType="h" fact="0.0765"/>
        </dgm:constrLst>
      </dgm:if>
      <dgm:if name="Name3" axis="ch" ptType="node" func="cnt" op="equ" val="2">
        <dgm:alg type="composite">
          <dgm:param type="ar" val="2.6443"/>
        </dgm:alg>
        <dgm:constrLst>
          <dgm:constr type="primFontSz" for="des" ptType="node" op="equ" val="65"/>
          <dgm:constr type="l" for="ch" forName="text1" refType="w" fact="0.2383"/>
          <dgm:constr type="t" for="ch" forName="text1" refType="h" fact="0.3501"/>
          <dgm:constr type="w" for="ch" forName="text1" refType="w" fact="0.285"/>
          <dgm:constr type="h" for="ch" forName="text1" refType="h" fact="0.6499"/>
          <dgm:constr type="l" for="ch" forName="textaccent1" refType="w" fact="0.2472"/>
          <dgm:constr type="t" for="ch" forName="textaccent1" refType="h" fact="0.6371"/>
          <dgm:constr type="w" for="ch" forName="textaccent1" refType="w" fact="0.0333"/>
          <dgm:constr type="h" for="ch" forName="textaccent1" refType="h" fact="0.076"/>
          <dgm:constr type="l" for="ch" forName="image1" refType="w" fact="0"/>
          <dgm:constr type="t" for="ch" forName="image1" refType="h" fact="0"/>
          <dgm:constr type="w" for="ch" forName="image1" refType="w" fact="0.285"/>
          <dgm:constr type="h" for="ch" forName="image1" refType="h" fact="0.6499"/>
          <dgm:constr type="l" for="ch" forName="imageaccent1" refType="w" fact="0.1942"/>
          <dgm:constr type="t" for="ch" forName="imageaccent1" refType="h" fact="0.5602"/>
          <dgm:constr type="w" for="ch" forName="imageaccent1" refType="w" fact="0.0333"/>
          <dgm:constr type="h" for="ch" forName="imageaccent1" refType="h" fact="0.076"/>
          <dgm:constr type="l" for="ch" forName="text2" refType="w" fact="0.4767"/>
          <dgm:constr type="t" for="ch" forName="text2" refType="h" fact="0"/>
          <dgm:constr type="w" for="ch" forName="text2" refType="w" fact="0.285"/>
          <dgm:constr type="h" for="ch" forName="text2" refType="h" fact="0.6499"/>
          <dgm:constr type="l" for="ch" forName="textaccent2" refType="w" fact="0.6709"/>
          <dgm:constr type="t" for="ch" forName="textaccent2" refType="h" fact="0.5602"/>
          <dgm:constr type="w" for="ch" forName="textaccent2" refType="w" fact="0.0333"/>
          <dgm:constr type="h" for="ch" forName="textaccent2" refType="h" fact="0.076"/>
          <dgm:constr type="l" for="ch" forName="image2" refType="w" fact="0.715"/>
          <dgm:constr type="t" for="ch" forName="image2" refType="h" fact="0.3501"/>
          <dgm:constr type="w" for="ch" forName="image2" refType="w" fact="0.285"/>
          <dgm:constr type="h" for="ch" forName="image2" refType="h" fact="0.6499"/>
          <dgm:constr type="l" for="ch" forName="imageaccent2" refType="w" fact="0.7239"/>
          <dgm:constr type="t" for="ch" forName="imageaccent2" refType="h" fact="0.6371"/>
          <dgm:constr type="w" for="ch" forName="imageaccent2" refType="w" fact="0.0333"/>
          <dgm:constr type="h" for="ch" forName="imageaccent2" refType="h" fact="0.076"/>
        </dgm:constrLst>
      </dgm:if>
      <dgm:if name="Name4" axis="ch" ptType="node" func="cnt" op="equ" val="3">
        <dgm:alg type="composite">
          <dgm:param type="ar" val="1.5623"/>
        </dgm:alg>
        <dgm:constrLst>
          <dgm:constr type="primFontSz" for="des" ptType="node" op="equ" val="65"/>
          <dgm:constr type="l" for="ch" forName="text1" refType="w" fact="0.2402"/>
          <dgm:constr type="t" for="ch" forName="text1" refType="h" fact="0.6215"/>
          <dgm:constr type="w" for="ch" forName="text1" refType="w" fact="0.281"/>
          <dgm:constr type="h" for="ch" forName="text1" refType="h" fact="0.3785"/>
          <dgm:constr type="l" for="ch" forName="textaccent1" refType="w" fact="0.2475"/>
          <dgm:constr type="t" for="ch" forName="textaccent1" refType="h" fact="0.7886"/>
          <dgm:constr type="w" for="ch" forName="textaccent1" refType="w" fact="0.0329"/>
          <dgm:constr type="h" for="ch" forName="textaccent1" refType="h" fact="0.0443"/>
          <dgm:constr type="l" for="ch" forName="image1" refType="w" fact="0"/>
          <dgm:constr type="t" for="ch" forName="image1" refType="h" fact="0.4182"/>
          <dgm:constr type="w" for="ch" forName="image1" refType="w" fact="0.281"/>
          <dgm:constr type="h" for="ch" forName="image1" refType="h" fact="0.3785"/>
          <dgm:constr type="l" for="ch" forName="imageaccent1" refType="w" fact="0.1913"/>
          <dgm:constr type="t" for="ch" forName="imageaccent1" refType="h" fact="0.7467"/>
          <dgm:constr type="w" for="ch" forName="imageaccent1" refType="w" fact="0.0329"/>
          <dgm:constr type="h" for="ch" forName="imageaccent1" refType="h" fact="0.0443"/>
          <dgm:constr type="l" for="ch" forName="text2" refType="w" fact="0.4796"/>
          <dgm:constr type="t" for="ch" forName="text2" refType="h" fact="0.4137"/>
          <dgm:constr type="w" for="ch" forName="text2" refType="w" fact="0.281"/>
          <dgm:constr type="h" for="ch" forName="text2" refType="h" fact="0.3785"/>
          <dgm:constr type="l" for="ch" forName="textaccent2" refType="w" fact="0.6717"/>
          <dgm:constr type="t" for="ch" forName="textaccent2" refType="h" fact="0.7418"/>
          <dgm:constr type="w" for="ch" forName="textaccent2" refType="w" fact="0.0329"/>
          <dgm:constr type="h" for="ch" forName="textaccent2" refType="h" fact="0.0443"/>
          <dgm:constr type="l" for="ch" forName="image2" refType="w" fact="0.719"/>
          <dgm:constr type="t" for="ch" forName="image2" refType="h" fact="0.6215"/>
          <dgm:constr type="w" for="ch" forName="image2" refType="w" fact="0.281"/>
          <dgm:constr type="h" for="ch" forName="image2" refType="h" fact="0.3785"/>
          <dgm:constr type="l" for="ch" forName="imageaccent2" refType="w" fact="0.7263"/>
          <dgm:constr type="t" for="ch" forName="imageaccent2" refType="h" fact="0.7886"/>
          <dgm:constr type="w" for="ch" forName="imageaccent2" refType="w" fact="0.0329"/>
          <dgm:constr type="h" for="ch" forName="imageaccent2" refType="h" fact="0.0443"/>
          <dgm:constr type="l" for="ch" forName="text3" refType="w" fact="0.2402"/>
          <dgm:constr type="t" for="ch" forName="text3" refType="h" fact="0.2068"/>
          <dgm:constr type="w" for="ch" forName="text3" refType="w" fact="0.281"/>
          <dgm:constr type="h" for="ch" forName="text3" refType="h" fact="0.3785"/>
          <dgm:constr type="l" for="ch" forName="textaccent3" refType="w" fact="0.4307"/>
          <dgm:constr type="t" for="ch" forName="textaccent3" refType="h" fact="0.215"/>
          <dgm:constr type="w" for="ch" forName="textaccent3" refType="w" fact="0.0329"/>
          <dgm:constr type="h" for="ch" forName="textaccent3" refType="h" fact="0.0443"/>
          <dgm:constr type="l" for="ch" forName="image3" refType="w" fact="0.4796"/>
          <dgm:constr type="t" for="ch" forName="image3" refType="h" fact="0"/>
          <dgm:constr type="w" for="ch" forName="image3" refType="w" fact="0.281"/>
          <dgm:constr type="h" for="ch" forName="image3" refType="h" fact="0.3785"/>
          <dgm:constr type="l" for="ch" forName="imageaccent3" refType="w" fact="0.4879"/>
          <dgm:constr type="t" for="ch" forName="imageaccent3" refType="h" fact="0.1662"/>
          <dgm:constr type="w" for="ch" forName="imageaccent3" refType="w" fact="0.0329"/>
          <dgm:constr type="h" for="ch" forName="imageaccent3" refType="h" fact="0.0443"/>
        </dgm:constrLst>
      </dgm:if>
      <dgm:if name="Name5" axis="ch" ptType="node" func="cnt" op="equ" val="4">
        <dgm:alg type="composite">
          <dgm:param type="ar" val="1.943"/>
        </dgm:alg>
        <dgm:constrLst>
          <dgm:constr type="primFontSz" for="des" ptType="node" op="equ" val="65"/>
          <dgm:constr type="l" for="ch" forName="image2" refType="w" fact="0.5787"/>
          <dgm:constr type="t" for="ch" forName="image2" refType="h" fact="0.6208"/>
          <dgm:constr type="w" for="ch" forName="image2" refType="w" fact="0.227"/>
          <dgm:constr type="h" for="ch" forName="image2" refType="h" fact="0.3786"/>
          <dgm:constr type="l" for="ch" forName="text4" refType="w" fact="0.5787"/>
          <dgm:constr type="t" for="ch" forName="text4" refType="h" fact="0.2081"/>
          <dgm:constr type="w" for="ch" forName="text4" refType="w" fact="0.227"/>
          <dgm:constr type="h" for="ch" forName="text4" refType="h" fact="0.3786"/>
          <dgm:constr type="l" for="ch" forName="text2" refType="w" fact="0.3852"/>
          <dgm:constr type="t" for="ch" forName="text2" refType="h" fact="0.4127"/>
          <dgm:constr type="w" for="ch" forName="text2" refType="w" fact="0.227"/>
          <dgm:constr type="h" for="ch" forName="text2" refType="h" fact="0.3786"/>
          <dgm:constr type="l" for="ch" forName="image3" refType="w" fact="0.3852"/>
          <dgm:constr type="t" for="ch" forName="image3" refType="h" fact="0"/>
          <dgm:constr type="w" for="ch" forName="image3" refType="w" fact="0.227"/>
          <dgm:constr type="h" for="ch" forName="image3" refType="h" fact="0.3786"/>
          <dgm:constr type="l" for="ch" forName="text1" refType="w" fact="0.1927"/>
          <dgm:constr type="t" for="ch" forName="text1" refType="h" fact="0.6214"/>
          <dgm:constr type="w" for="ch" forName="text1" refType="w" fact="0.227"/>
          <dgm:constr type="h" for="ch" forName="text1" refType="h" fact="0.3786"/>
          <dgm:constr type="l" for="ch" forName="textaccent1" refType="w" fact="0.1998"/>
          <dgm:constr type="t" for="ch" forName="textaccent1" refType="h" fact="0.7887"/>
          <dgm:constr type="w" for="ch" forName="textaccent1" refType="w" fact="0.0265"/>
          <dgm:constr type="h" for="ch" forName="textaccent1" refType="h" fact="0.0444"/>
          <dgm:constr type="l" for="ch" forName="image1" refType="w" fact="0"/>
          <dgm:constr type="t" for="ch" forName="image1" refType="h" fact="0.4156"/>
          <dgm:constr type="w" for="ch" forName="image1" refType="w" fact="0.227"/>
          <dgm:constr type="h" for="ch" forName="image1" refType="h" fact="0.3786"/>
          <dgm:constr type="l" for="ch" forName="imageaccent1" refType="w" fact="0.1537"/>
          <dgm:constr type="t" for="ch" forName="imageaccent1" refType="h" fact="0.7417"/>
          <dgm:constr type="w" for="ch" forName="imageaccent1" refType="w" fact="0.0265"/>
          <dgm:constr type="h" for="ch" forName="imageaccent1" refType="h" fact="0.0444"/>
          <dgm:constr type="l" for="ch" forName="textaccent2" refType="w" fact="0.5407"/>
          <dgm:constr type="t" for="ch" forName="textaccent2" refType="h" fact="0.7384"/>
          <dgm:constr type="w" for="ch" forName="textaccent2" refType="w" fact="0.0265"/>
          <dgm:constr type="h" for="ch" forName="textaccent2" refType="h" fact="0.0444"/>
          <dgm:constr type="l" for="ch" forName="imageaccent2" refType="w" fact="0.5839"/>
          <dgm:constr type="t" for="ch" forName="imageaccent2" refType="h" fact="0.7904"/>
          <dgm:constr type="w" for="ch" forName="imageaccent2" refType="w" fact="0.0265"/>
          <dgm:constr type="h" for="ch" forName="imageaccent2" refType="h" fact="0.0444"/>
          <dgm:constr type="l" for="ch" forName="text3" refType="w" fact="0.1927"/>
          <dgm:constr type="t" for="ch" forName="text3" refType="h" fact="0.2087"/>
          <dgm:constr type="w" for="ch" forName="text3" refType="w" fact="0.227"/>
          <dgm:constr type="h" for="ch" forName="text3" refType="h" fact="0.3786"/>
          <dgm:constr type="l" for="ch" forName="textaccent3" refType="w" fact="0.3472"/>
          <dgm:constr type="t" for="ch" forName="textaccent3" refType="h" fact="0.2165"/>
          <dgm:constr type="w" for="ch" forName="textaccent3" refType="w" fact="0.0265"/>
          <dgm:constr type="h" for="ch" forName="textaccent3" refType="h" fact="0.0444"/>
          <dgm:constr type="l" for="ch" forName="imageaccent3" refType="w" fact="0.3904"/>
          <dgm:constr type="t" for="ch" forName="imageaccent3" refType="h" fact="0.1678"/>
          <dgm:constr type="w" for="ch" forName="imageaccent3" refType="w" fact="0.0265"/>
          <dgm:constr type="h" for="ch" forName="imageaccent3" refType="h" fact="0.0444"/>
          <dgm:constr type="l" for="ch" forName="textaccent4" refType="w" fact="0.7739"/>
          <dgm:constr type="t" for="ch" forName="textaccent4" refType="h" fact="0.3752"/>
          <dgm:constr type="w" for="ch" forName="textaccent4" refType="w" fact="0.0265"/>
          <dgm:constr type="h" for="ch" forName="textaccent4" refType="h" fact="0.0444"/>
          <dgm:constr type="l" for="ch" forName="image4" refType="w" fact="0.773"/>
          <dgm:constr type="t" for="ch" forName="image4" refType="h" fact="0.4162"/>
          <dgm:constr type="w" for="ch" forName="image4" refType="w" fact="0.227"/>
          <dgm:constr type="h" for="ch" forName="image4" refType="h" fact="0.3786"/>
          <dgm:constr type="l" for="ch" forName="imageaccent4" refType="w" fact="0.8188"/>
          <dgm:constr type="t" for="ch" forName="imageaccent4" refType="h" fact="0.4229"/>
          <dgm:constr type="w" for="ch" forName="imageaccent4" refType="w" fact="0.0265"/>
          <dgm:constr type="h" for="ch" forName="imageaccent4" refType="h" fact="0.0444"/>
        </dgm:constrLst>
      </dgm:if>
      <dgm:if name="Name6" axis="ch" ptType="node" func="cnt" op="equ" val="5">
        <dgm:alg type="composite">
          <dgm:param type="ar" val="2.3203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4193"/>
          <dgm:constr type="w" for="ch" forName="image4" refType="w" fact="0.1886"/>
          <dgm:constr type="h" for="ch" forName="image4" refType="h" fact="0.3757"/>
          <dgm:constr type="l" for="ch" forName="text5" refType="w" fact="0.6491"/>
          <dgm:constr type="t" for="ch" forName="text5" refType="h" fact="0.004"/>
          <dgm:constr type="w" for="ch" forName="text5" refType="w" fact="0.1886"/>
          <dgm:constr type="h" for="ch" forName="text5" refType="h" fact="0.3757"/>
          <dgm:constr type="l" for="ch" forName="image5" refType="w" fact="0.8114"/>
          <dgm:constr type="t" for="ch" forName="image5" refType="h" fact="0.2136"/>
          <dgm:constr type="w" for="ch" forName="image5" refType="w" fact="0.1886"/>
          <dgm:constr type="h" for="ch" forName="image5" refType="h" fact="0.3757"/>
          <dgm:constr type="l" for="ch" forName="image2" refType="w" fact="0.4868"/>
          <dgm:constr type="t" for="ch" forName="image2" refType="h" fact="0.6235"/>
          <dgm:constr type="w" for="ch" forName="image2" refType="w" fact="0.1886"/>
          <dgm:constr type="h" for="ch" forName="image2" refType="h" fact="0.3757"/>
          <dgm:constr type="l" for="ch" forName="text4" refType="w" fact="0.4868"/>
          <dgm:constr type="t" for="ch" forName="text4" refType="h" fact="0.2081"/>
          <dgm:constr type="w" for="ch" forName="text4" refType="w" fact="0.1886"/>
          <dgm:constr type="h" for="ch" forName="text4" refType="h" fact="0.3757"/>
          <dgm:constr type="l" for="ch" forName="text2" refType="w" fact="0.3246"/>
          <dgm:constr type="t" for="ch" forName="text2" refType="h" fact="0.4154"/>
          <dgm:constr type="w" for="ch" forName="text2" refType="w" fact="0.1886"/>
          <dgm:constr type="h" for="ch" forName="text2" refType="h" fact="0.3757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757"/>
          <dgm:constr type="l" for="ch" forName="text1" refType="w" fact="0.1623"/>
          <dgm:constr type="t" for="ch" forName="text1" refType="h" fact="0.6243"/>
          <dgm:constr type="w" for="ch" forName="text1" refType="w" fact="0.1886"/>
          <dgm:constr type="h" for="ch" forName="text1" refType="h" fact="0.3757"/>
          <dgm:constr type="l" for="ch" forName="text3" refType="w" fact="0.1623"/>
          <dgm:constr type="t" for="ch" forName="text3" refType="h" fact="0.2089"/>
          <dgm:constr type="w" for="ch" forName="text3" refType="w" fact="0.1886"/>
          <dgm:constr type="h" for="ch" forName="text3" refType="h" fact="0.3757"/>
          <dgm:constr type="l" for="ch" forName="textaccent1" refType="w" fact="0.1668"/>
          <dgm:constr type="t" for="ch" forName="textaccent1" refType="h" fact="0.7923"/>
          <dgm:constr type="w" for="ch" forName="textaccent1" refType="w" fact="0.022"/>
          <dgm:constr type="h" for="ch" forName="textaccent1" refType="h" fact="0.044"/>
          <dgm:constr type="l" for="ch" forName="image1" refType="w" fact="0"/>
          <dgm:constr type="t" for="ch" forName="image1" refType="h" fact="0.4166"/>
          <dgm:constr type="w" for="ch" forName="image1" refType="w" fact="0.1886"/>
          <dgm:constr type="h" for="ch" forName="image1" refType="h" fact="0.3757"/>
          <dgm:constr type="l" for="ch" forName="imageaccent1" refType="w" fact="0.1292"/>
          <dgm:constr type="t" for="ch" forName="imageaccent1" refType="h" fact="0.7424"/>
          <dgm:constr type="w" for="ch" forName="imageaccent1" refType="w" fact="0.022"/>
          <dgm:constr type="h" for="ch" forName="imageaccent1" refType="h" fact="0.044"/>
          <dgm:constr type="l" for="ch" forName="textaccent2" refType="w" fact="0.4544"/>
          <dgm:constr type="t" for="ch" forName="textaccent2" refType="h" fact="0.7404"/>
          <dgm:constr type="w" for="ch" forName="textaccent2" refType="w" fact="0.022"/>
          <dgm:constr type="h" for="ch" forName="textaccent2" refType="h" fact="0.044"/>
          <dgm:constr type="l" for="ch" forName="imageaccent2" refType="w" fact="0.4914"/>
          <dgm:constr type="t" for="ch" forName="imageaccent2" refType="h" fact="0.7907"/>
          <dgm:constr type="w" for="ch" forName="imageaccent2" refType="w" fact="0.022"/>
          <dgm:constr type="h" for="ch" forName="imageaccent2" refType="h" fact="0.044"/>
          <dgm:constr type="l" for="ch" forName="textaccent3" refType="w" fact="0.2915"/>
          <dgm:constr type="t" for="ch" forName="textaccent3" refType="h" fact="0.216"/>
          <dgm:constr type="w" for="ch" forName="textaccent3" refType="w" fact="0.022"/>
          <dgm:constr type="h" for="ch" forName="textaccent3" refType="h" fact="0.044"/>
          <dgm:constr type="l" for="ch" forName="imageaccent3" refType="w" fact="0.3299"/>
          <dgm:constr type="t" for="ch" forName="imageaccent3" refType="h" fact="0.1665"/>
          <dgm:constr type="w" for="ch" forName="imageaccent3" refType="w" fact="0.022"/>
          <dgm:constr type="h" for="ch" forName="imageaccent3" refType="h" fact="0.044"/>
          <dgm:constr type="l" for="ch" forName="textaccent4" refType="w" fact="0.65"/>
          <dgm:constr type="t" for="ch" forName="textaccent4" refType="h" fact="0.3746"/>
          <dgm:constr type="w" for="ch" forName="textaccent4" refType="w" fact="0.022"/>
          <dgm:constr type="h" for="ch" forName="textaccent4" refType="h" fact="0.044"/>
          <dgm:constr type="l" for="ch" forName="imageaccent4" refType="w" fact="0.6859"/>
          <dgm:constr type="t" for="ch" forName="imageaccent4" refType="h" fact="0.4261"/>
          <dgm:constr type="w" for="ch" forName="imageaccent4" refType="w" fact="0.022"/>
          <dgm:constr type="h" for="ch" forName="imageaccent4" refType="h" fact="0.044"/>
          <dgm:constr type="l" for="ch" forName="textaccent5" refType="w" fact="0.8123"/>
          <dgm:constr type="t" for="ch" forName="textaccent5" refType="h" fact="0.1724"/>
          <dgm:constr type="w" for="ch" forName="textaccent5" refType="w" fact="0.022"/>
          <dgm:constr type="h" for="ch" forName="textaccent5" refType="h" fact="0.044"/>
          <dgm:constr type="l" for="ch" forName="imageaccent5" refType="w" fact="0.849"/>
          <dgm:constr type="t" for="ch" forName="imageaccent5" refType="h" fact="0.222"/>
          <dgm:constr type="w" for="ch" forName="imageaccent5" refType="w" fact="0.022"/>
          <dgm:constr type="h" for="ch" forName="imageaccent5" refType="h" fact="0.044"/>
        </dgm:constrLst>
      </dgm:if>
      <dgm:if name="Name7" axis="ch" ptType="node" func="cnt" op="equ" val="6">
        <dgm:alg type="composite">
          <dgm:param type="ar" val="1.9179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3466"/>
          <dgm:constr type="w" for="ch" forName="image4" refType="w" fact="0.1886"/>
          <dgm:constr type="h" for="ch" forName="image4" refType="h" fact="0.3106"/>
          <dgm:constr type="l" for="ch" forName="text5" refType="w" fact="0.6491"/>
          <dgm:constr type="t" for="ch" forName="text5" refType="h" fact="0.0033"/>
          <dgm:constr type="w" for="ch" forName="text5" refType="w" fact="0.1886"/>
          <dgm:constr type="h" for="ch" forName="text5" refType="h" fact="0.3106"/>
          <dgm:constr type="l" for="ch" forName="image5" refType="w" fact="0.8114"/>
          <dgm:constr type="t" for="ch" forName="image5" refType="h" fact="0.1766"/>
          <dgm:constr type="w" for="ch" forName="image5" refType="w" fact="0.1886"/>
          <dgm:constr type="h" for="ch" forName="image5" refType="h" fact="0.3106"/>
          <dgm:constr type="l" for="ch" forName="image2" refType="w" fact="0.4868"/>
          <dgm:constr type="t" for="ch" forName="image2" refType="h" fact="0.5154"/>
          <dgm:constr type="w" for="ch" forName="image2" refType="w" fact="0.1886"/>
          <dgm:constr type="h" for="ch" forName="image2" refType="h" fact="0.3106"/>
          <dgm:constr type="l" for="ch" forName="text4" refType="w" fact="0.4868"/>
          <dgm:constr type="t" for="ch" forName="text4" refType="h" fact="0.172"/>
          <dgm:constr type="w" for="ch" forName="text4" refType="w" fact="0.1886"/>
          <dgm:constr type="h" for="ch" forName="text4" refType="h" fact="0.3106"/>
          <dgm:constr type="l" for="ch" forName="text2" refType="w" fact="0.3246"/>
          <dgm:constr type="t" for="ch" forName="text2" refType="h" fact="0.3434"/>
          <dgm:constr type="w" for="ch" forName="text2" refType="w" fact="0.1886"/>
          <dgm:constr type="h" for="ch" forName="text2" refType="h" fact="0.3106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3106"/>
          <dgm:constr type="l" for="ch" forName="text1" refType="w" fact="0.1623"/>
          <dgm:constr type="t" for="ch" forName="text1" refType="h" fact="0.516"/>
          <dgm:constr type="w" for="ch" forName="text1" refType="w" fact="0.1886"/>
          <dgm:constr type="h" for="ch" forName="text1" refType="h" fact="0.3106"/>
          <dgm:constr type="l" for="ch" forName="text3" refType="w" fact="0.1623"/>
          <dgm:constr type="t" for="ch" forName="text3" refType="h" fact="0.1727"/>
          <dgm:constr type="w" for="ch" forName="text3" refType="w" fact="0.1886"/>
          <dgm:constr type="h" for="ch" forName="text3" refType="h" fact="0.3106"/>
          <dgm:constr type="l" for="ch" forName="textaccent1" refType="w" fact="0.1668"/>
          <dgm:constr type="t" for="ch" forName="textaccent1" refType="h" fact="0.6549"/>
          <dgm:constr type="w" for="ch" forName="textaccent1" refType="w" fact="0.022"/>
          <dgm:constr type="h" for="ch" forName="textaccent1" refType="h" fact="0.0364"/>
          <dgm:constr type="l" for="ch" forName="image1" refType="w" fact="0"/>
          <dgm:constr type="t" for="ch" forName="image1" refType="h" fact="0.3443"/>
          <dgm:constr type="w" for="ch" forName="image1" refType="w" fact="0.1886"/>
          <dgm:constr type="h" for="ch" forName="image1" refType="h" fact="0.3106"/>
          <dgm:constr type="l" for="ch" forName="imageaccent1" refType="w" fact="0.1292"/>
          <dgm:constr type="t" for="ch" forName="imageaccent1" refType="h" fact="0.6137"/>
          <dgm:constr type="w" for="ch" forName="imageaccent1" refType="w" fact="0.022"/>
          <dgm:constr type="h" for="ch" forName="imageaccent1" refType="h" fact="0.0364"/>
          <dgm:constr type="l" for="ch" forName="textaccent2" refType="w" fact="0.4544"/>
          <dgm:constr type="t" for="ch" forName="textaccent2" refType="h" fact="0.612"/>
          <dgm:constr type="w" for="ch" forName="textaccent2" refType="w" fact="0.022"/>
          <dgm:constr type="h" for="ch" forName="textaccent2" refType="h" fact="0.0364"/>
          <dgm:constr type="l" for="ch" forName="imageaccent2" refType="w" fact="0.4914"/>
          <dgm:constr type="t" for="ch" forName="imageaccent2" refType="h" fact="0.6536"/>
          <dgm:constr type="w" for="ch" forName="imageaccent2" refType="w" fact="0.022"/>
          <dgm:constr type="h" for="ch" forName="imageaccent2" refType="h" fact="0.0364"/>
          <dgm:constr type="l" for="ch" forName="textaccent3" refType="w" fact="0.2915"/>
          <dgm:constr type="t" for="ch" forName="textaccent3" refType="h" fact="0.1786"/>
          <dgm:constr type="w" for="ch" forName="textaccent3" refType="w" fact="0.022"/>
          <dgm:constr type="h" for="ch" forName="textaccent3" refType="h" fact="0.0364"/>
          <dgm:constr type="l" for="ch" forName="imageaccent3" refType="w" fact="0.3299"/>
          <dgm:constr type="t" for="ch" forName="imageaccent3" refType="h" fact="0.1376"/>
          <dgm:constr type="w" for="ch" forName="imageaccent3" refType="w" fact="0.022"/>
          <dgm:constr type="h" for="ch" forName="imageaccent3" refType="h" fact="0.0364"/>
          <dgm:constr type="l" for="ch" forName="textaccent4" refType="w" fact="0.65"/>
          <dgm:constr type="t" for="ch" forName="textaccent4" refType="h" fact="0.3096"/>
          <dgm:constr type="w" for="ch" forName="textaccent4" refType="w" fact="0.022"/>
          <dgm:constr type="h" for="ch" forName="textaccent4" refType="h" fact="0.0364"/>
          <dgm:constr type="l" for="ch" forName="imageaccent4" refType="w" fact="0.6859"/>
          <dgm:constr type="t" for="ch" forName="imageaccent4" refType="h" fact="0.3522"/>
          <dgm:constr type="w" for="ch" forName="imageaccent4" refType="w" fact="0.022"/>
          <dgm:constr type="h" for="ch" forName="imageaccent4" refType="h" fact="0.0364"/>
          <dgm:constr type="l" for="ch" forName="textaccent5" refType="w" fact="0.8123"/>
          <dgm:constr type="t" for="ch" forName="textaccent5" refType="h" fact="0.1425"/>
          <dgm:constr type="w" for="ch" forName="textaccent5" refType="w" fact="0.022"/>
          <dgm:constr type="h" for="ch" forName="textaccent5" refType="h" fact="0.0364"/>
          <dgm:constr type="l" for="ch" forName="imageaccent5" refType="w" fact="0.849"/>
          <dgm:constr type="t" for="ch" forName="imageaccent5" refType="h" fact="0.1835"/>
          <dgm:constr type="w" for="ch" forName="imageaccent5" refType="w" fact="0.022"/>
          <dgm:constr type="h" for="ch" forName="imageaccent5" refType="h" fact="0.0364"/>
          <dgm:constr type="l" for="ch" forName="image6" refType="w" fact="0.6491"/>
          <dgm:constr type="t" for="ch" forName="image6" refType="h" fact="0.6894"/>
          <dgm:constr type="w" for="ch" forName="image6" refType="w" fact="0.1886"/>
          <dgm:constr type="h" for="ch" forName="image6" refType="h" fact="0.3106"/>
          <dgm:constr type="l" for="ch" forName="text6" refType="w" fact="0.8114"/>
          <dgm:constr type="t" for="ch" forName="text6" refType="h" fact="0.5194"/>
          <dgm:constr type="w" for="ch" forName="text6" refType="w" fact="0.1886"/>
          <dgm:constr type="h" for="ch" forName="text6" refType="h" fact="0.3106"/>
          <dgm:constr type="l" for="ch" forName="imageaccent6" refType="w" fact="0.8138"/>
          <dgm:constr type="t" for="ch" forName="imageaccent6" refType="h" fact="0.8257"/>
          <dgm:constr type="w" for="ch" forName="imageaccent6" refType="w" fact="0.022"/>
          <dgm:constr type="h" for="ch" forName="imageaccent6" refType="h" fact="0.0364"/>
          <dgm:constr type="l" for="ch" forName="textaccent6" refType="w" fact="0.8488"/>
          <dgm:constr type="t" for="ch" forName="textaccent6" refType="h" fact="0.7914"/>
          <dgm:constr type="w" for="ch" forName="textaccent6" refType="w" fact="0.022"/>
          <dgm:constr type="h" for="ch" forName="textaccent6" refType="h" fact="0.0364"/>
        </dgm:constrLst>
      </dgm:if>
      <dgm:if name="Name8" axis="ch" ptType="node" func="cnt" op="equ" val="7">
        <dgm:alg type="composite">
          <dgm:param type="ar" val="1.6382"/>
        </dgm:alg>
        <dgm:constrLst>
          <dgm:constr type="primFontSz" for="des" ptType="node" op="equ" val="65"/>
          <dgm:constr type="l" for="ch" forName="image4" refType="w" fact="0.6491"/>
          <dgm:constr type="t" for="ch" forName="image4" refType="h" fact="0.2961"/>
          <dgm:constr type="w" for="ch" forName="image4" refType="w" fact="0.1886"/>
          <dgm:constr type="h" for="ch" forName="image4" refType="h" fact="0.2653"/>
          <dgm:constr type="l" for="ch" forName="text5" refType="w" fact="0.6491"/>
          <dgm:constr type="t" for="ch" forName="text5" refType="h" fact="0.0028"/>
          <dgm:constr type="w" for="ch" forName="text5" refType="w" fact="0.1886"/>
          <dgm:constr type="h" for="ch" forName="text5" refType="h" fact="0.2653"/>
          <dgm:constr type="l" for="ch" forName="image5" refType="w" fact="0.8114"/>
          <dgm:constr type="t" for="ch" forName="image5" refType="h" fact="0.1508"/>
          <dgm:constr type="w" for="ch" forName="image5" refType="w" fact="0.1886"/>
          <dgm:constr type="h" for="ch" forName="image5" refType="h" fact="0.2653"/>
          <dgm:constr type="l" for="ch" forName="image2" refType="w" fact="0.4868"/>
          <dgm:constr type="t" for="ch" forName="image2" refType="h" fact="0.4402"/>
          <dgm:constr type="w" for="ch" forName="image2" refType="w" fact="0.1886"/>
          <dgm:constr type="h" for="ch" forName="image2" refType="h" fact="0.2653"/>
          <dgm:constr type="l" for="ch" forName="text4" refType="w" fact="0.4868"/>
          <dgm:constr type="t" for="ch" forName="text4" refType="h" fact="0.1469"/>
          <dgm:constr type="w" for="ch" forName="text4" refType="w" fact="0.1886"/>
          <dgm:constr type="h" for="ch" forName="text4" refType="h" fact="0.2653"/>
          <dgm:constr type="l" for="ch" forName="text2" refType="w" fact="0.3246"/>
          <dgm:constr type="t" for="ch" forName="text2" refType="h" fact="0.2933"/>
          <dgm:constr type="w" for="ch" forName="text2" refType="w" fact="0.1886"/>
          <dgm:constr type="h" for="ch" forName="text2" refType="h" fact="0.2653"/>
          <dgm:constr type="l" for="ch" forName="image3" refType="w" fact="0.3246"/>
          <dgm:constr type="t" for="ch" forName="image3" refType="h" fact="0"/>
          <dgm:constr type="w" for="ch" forName="image3" refType="w" fact="0.1886"/>
          <dgm:constr type="h" for="ch" forName="image3" refType="h" fact="0.2653"/>
          <dgm:constr type="l" for="ch" forName="text1" refType="w" fact="0.1623"/>
          <dgm:constr type="t" for="ch" forName="text1" refType="h" fact="0.4408"/>
          <dgm:constr type="w" for="ch" forName="text1" refType="w" fact="0.1886"/>
          <dgm:constr type="h" for="ch" forName="text1" refType="h" fact="0.2653"/>
          <dgm:constr type="l" for="ch" forName="text3" refType="w" fact="0.1623"/>
          <dgm:constr type="t" for="ch" forName="text3" refType="h" fact="0.1475"/>
          <dgm:constr type="w" for="ch" forName="text3" refType="w" fact="0.1886"/>
          <dgm:constr type="h" for="ch" forName="text3" refType="h" fact="0.2653"/>
          <dgm:constr type="l" for="ch" forName="textaccent1" refType="w" fact="0.1668"/>
          <dgm:constr type="t" for="ch" forName="textaccent1" refType="h" fact="0.5594"/>
          <dgm:constr type="w" for="ch" forName="textaccent1" refType="w" fact="0.022"/>
          <dgm:constr type="h" for="ch" forName="textaccent1" refType="h" fact="0.0311"/>
          <dgm:constr type="l" for="ch" forName="image1" refType="w" fact="0"/>
          <dgm:constr type="t" for="ch" forName="image1" refType="h" fact="0.2941"/>
          <dgm:constr type="w" for="ch" forName="image1" refType="w" fact="0.1886"/>
          <dgm:constr type="h" for="ch" forName="image1" refType="h" fact="0.2653"/>
          <dgm:constr type="l" for="ch" forName="imageaccent1" refType="w" fact="0.1292"/>
          <dgm:constr type="t" for="ch" forName="imageaccent1" refType="h" fact="0.5242"/>
          <dgm:constr type="w" for="ch" forName="imageaccent1" refType="w" fact="0.022"/>
          <dgm:constr type="h" for="ch" forName="imageaccent1" refType="h" fact="0.0311"/>
          <dgm:constr type="l" for="ch" forName="textaccent2" refType="w" fact="0.4544"/>
          <dgm:constr type="t" for="ch" forName="textaccent2" refType="h" fact="0.5228"/>
          <dgm:constr type="w" for="ch" forName="textaccent2" refType="w" fact="0.022"/>
          <dgm:constr type="h" for="ch" forName="textaccent2" refType="h" fact="0.0311"/>
          <dgm:constr type="l" for="ch" forName="imageaccent2" refType="w" fact="0.4914"/>
          <dgm:constr type="t" for="ch" forName="imageaccent2" refType="h" fact="0.5583"/>
          <dgm:constr type="w" for="ch" forName="imageaccent2" refType="w" fact="0.022"/>
          <dgm:constr type="h" for="ch" forName="imageaccent2" refType="h" fact="0.0311"/>
          <dgm:constr type="l" for="ch" forName="textaccent3" refType="w" fact="0.2907"/>
          <dgm:constr type="t" for="ch" forName="textaccent3" refType="h" fact="0.1511"/>
          <dgm:constr type="w" for="ch" forName="textaccent3" refType="w" fact="0.022"/>
          <dgm:constr type="h" for="ch" forName="textaccent3" refType="h" fact="0.0311"/>
          <dgm:constr type="l" for="ch" forName="imageaccent3" refType="w" fact="0.3299"/>
          <dgm:constr type="t" for="ch" forName="imageaccent3" refType="h" fact="0.1175"/>
          <dgm:constr type="w" for="ch" forName="imageaccent3" refType="w" fact="0.022"/>
          <dgm:constr type="h" for="ch" forName="imageaccent3" refType="h" fact="0.0311"/>
          <dgm:constr type="l" for="ch" forName="textaccent4" refType="w" fact="0.65"/>
          <dgm:constr type="t" for="ch" forName="textaccent4" refType="h" fact="0.2645"/>
          <dgm:constr type="w" for="ch" forName="textaccent4" refType="w" fact="0.022"/>
          <dgm:constr type="h" for="ch" forName="textaccent4" refType="h" fact="0.0311"/>
          <dgm:constr type="l" for="ch" forName="imageaccent4" refType="w" fact="0.6859"/>
          <dgm:constr type="t" for="ch" forName="imageaccent4" refType="h" fact="0.3008"/>
          <dgm:constr type="w" for="ch" forName="imageaccent4" refType="w" fact="0.022"/>
          <dgm:constr type="h" for="ch" forName="imageaccent4" refType="h" fact="0.0311"/>
          <dgm:constr type="l" for="ch" forName="textaccent5" refType="w" fact="0.8123"/>
          <dgm:constr type="t" for="ch" forName="textaccent5" refType="h" fact="0.1217"/>
          <dgm:constr type="w" for="ch" forName="textaccent5" refType="w" fact="0.022"/>
          <dgm:constr type="h" for="ch" forName="textaccent5" refType="h" fact="0.0311"/>
          <dgm:constr type="l" for="ch" forName="imageaccent5" refType="w" fact="0.849"/>
          <dgm:constr type="t" for="ch" forName="imageaccent5" refType="h" fact="0.1567"/>
          <dgm:constr type="w" for="ch" forName="imageaccent5" refType="w" fact="0.022"/>
          <dgm:constr type="h" for="ch" forName="imageaccent5" refType="h" fact="0.0311"/>
          <dgm:constr type="l" for="ch" forName="image6" refType="w" fact="0.6491"/>
          <dgm:constr type="t" for="ch" forName="image6" refType="h" fact="0.5889"/>
          <dgm:constr type="w" for="ch" forName="image6" refType="w" fact="0.1886"/>
          <dgm:constr type="h" for="ch" forName="image6" refType="h" fact="0.2653"/>
          <dgm:constr type="l" for="ch" forName="text6" refType="w" fact="0.8114"/>
          <dgm:constr type="t" for="ch" forName="text6" refType="h" fact="0.4436"/>
          <dgm:constr type="w" for="ch" forName="text6" refType="w" fact="0.1886"/>
          <dgm:constr type="h" for="ch" forName="text6" refType="h" fact="0.2653"/>
          <dgm:constr type="l" for="ch" forName="imageaccent6" refType="w" fact="0.8138"/>
          <dgm:constr type="t" for="ch" forName="imageaccent6" refType="h" fact="0.7053"/>
          <dgm:constr type="w" for="ch" forName="imageaccent6" refType="w" fact="0.022"/>
          <dgm:constr type="h" for="ch" forName="imageaccent6" refType="h" fact="0.0311"/>
          <dgm:constr type="l" for="ch" forName="textaccent6" refType="w" fact="0.8488"/>
          <dgm:constr type="t" for="ch" forName="textaccent6" refType="h" fact="0.676"/>
          <dgm:constr type="w" for="ch" forName="textaccent6" refType="w" fact="0.022"/>
          <dgm:constr type="h" for="ch" forName="textaccent6" refType="h" fact="0.0311"/>
          <dgm:constr type="l" for="ch" forName="text7" refType="w" fact="0.3244"/>
          <dgm:constr type="t" for="ch" forName="text7" refType="h" fact="0.5872"/>
          <dgm:constr type="w" for="ch" forName="text7" refType="w" fact="0.1886"/>
          <dgm:constr type="h" for="ch" forName="text7" refType="h" fact="0.2653"/>
          <dgm:constr type="l" for="ch" forName="image7" refType="w" fact="0.1622"/>
          <dgm:constr type="t" for="ch" forName="image7" refType="h" fact="0.7347"/>
          <dgm:constr type="w" for="ch" forName="image7" refType="w" fact="0.1886"/>
          <dgm:constr type="h" for="ch" forName="image7" refType="h" fact="0.2653"/>
          <dgm:constr type="l" for="ch" forName="imageaccent7" refType="w" fact="0.2905"/>
          <dgm:constr type="t" for="ch" forName="imageaccent7" refType="h" fact="0.7384"/>
          <dgm:constr type="w" for="ch" forName="imageaccent7" refType="w" fact="0.022"/>
          <dgm:constr type="h" for="ch" forName="imageaccent7" refType="h" fact="0.0311"/>
          <dgm:constr type="l" for="ch" forName="textaccent7" refType="w" fact="0.3298"/>
          <dgm:constr type="t" for="ch" forName="textaccent7" refType="h" fact="0.7048"/>
          <dgm:constr type="w" for="ch" forName="textaccent7" refType="w" fact="0.022"/>
          <dgm:constr type="h" for="ch" forName="textaccent7" refType="h" fact="0.0311"/>
        </dgm:constrLst>
      </dgm:if>
      <dgm:if name="Name9" axis="ch" ptType="node" func="cnt" op="equ" val="8">
        <dgm:alg type="composite">
          <dgm:param type="ar" val="1.8974"/>
        </dgm:alg>
        <dgm:constrLst>
          <dgm:constr type="primFontSz" for="des" ptType="node" op="equ" val="65"/>
          <dgm:constr type="l" for="ch" forName="image4" refType="w" fact="0.5589"/>
          <dgm:constr type="t" for="ch" forName="image4" refType="h" fact="0.2952"/>
          <dgm:constr type="w" for="ch" forName="image4" refType="w" fact="0.1624"/>
          <dgm:constr type="h" for="ch" forName="image4" refType="h" fact="0.2645"/>
          <dgm:constr type="l" for="ch" forName="text5" refType="w" fact="0.5589"/>
          <dgm:constr type="t" for="ch" forName="text5" refType="h" fact="0.0028"/>
          <dgm:constr type="w" for="ch" forName="text5" refType="w" fact="0.1624"/>
          <dgm:constr type="h" for="ch" forName="text5" refType="h" fact="0.2645"/>
          <dgm:constr type="l" for="ch" forName="image5" refType="w" fact="0.6986"/>
          <dgm:constr type="t" for="ch" forName="image5" refType="h" fact="0.1504"/>
          <dgm:constr type="w" for="ch" forName="image5" refType="w" fact="0.1624"/>
          <dgm:constr type="h" for="ch" forName="image5" refType="h" fact="0.2645"/>
          <dgm:constr type="l" for="ch" forName="image2" refType="w" fact="0.4192"/>
          <dgm:constr type="t" for="ch" forName="image2" refType="h" fact="0.439"/>
          <dgm:constr type="w" for="ch" forName="image2" refType="w" fact="0.1624"/>
          <dgm:constr type="h" for="ch" forName="image2" refType="h" fact="0.2645"/>
          <dgm:constr type="l" for="ch" forName="text4" refType="w" fact="0.4192"/>
          <dgm:constr type="t" for="ch" forName="text4" refType="h" fact="0.1465"/>
          <dgm:constr type="w" for="ch" forName="text4" refType="w" fact="0.1624"/>
          <dgm:constr type="h" for="ch" forName="text4" refType="h" fact="0.2645"/>
          <dgm:constr type="l" for="ch" forName="text2" refType="w" fact="0.2794"/>
          <dgm:constr type="t" for="ch" forName="text2" refType="h" fact="0.2925"/>
          <dgm:constr type="w" for="ch" forName="text2" refType="w" fact="0.1624"/>
          <dgm:constr type="h" for="ch" forName="text2" refType="h" fact="0.2645"/>
          <dgm:constr type="l" for="ch" forName="image3" refType="w" fact="0.2794"/>
          <dgm:constr type="t" for="ch" forName="image3" refType="h" fact="0"/>
          <dgm:constr type="w" for="ch" forName="image3" refType="w" fact="0.1624"/>
          <dgm:constr type="h" for="ch" forName="image3" refType="h" fact="0.2645"/>
          <dgm:constr type="l" for="ch" forName="text1" refType="w" fact="0.1397"/>
          <dgm:constr type="t" for="ch" forName="text1" refType="h" fact="0.4395"/>
          <dgm:constr type="w" for="ch" forName="text1" refType="w" fact="0.1624"/>
          <dgm:constr type="h" for="ch" forName="text1" refType="h" fact="0.2645"/>
          <dgm:constr type="l" for="ch" forName="text3" refType="w" fact="0.1397"/>
          <dgm:constr type="t" for="ch" forName="text3" refType="h" fact="0.1471"/>
          <dgm:constr type="w" for="ch" forName="text3" refType="w" fact="0.1624"/>
          <dgm:constr type="h" for="ch" forName="text3" refType="h" fact="0.2645"/>
          <dgm:constr type="l" for="ch" forName="textaccent1" refType="w" fact="0.1436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4"/>
          <dgm:constr type="h" for="ch" forName="image1" refType="h" fact="0.2645"/>
          <dgm:constr type="l" for="ch" forName="imageaccent1" refType="w" fact="0.1112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2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31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2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41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6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5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93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1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9"/>
          <dgm:constr type="t" for="ch" forName="image6" refType="h" fact="0.5872"/>
          <dgm:constr type="w" for="ch" forName="image6" refType="w" fact="0.1624"/>
          <dgm:constr type="h" for="ch" forName="image6" refType="h" fact="0.2645"/>
          <dgm:constr type="l" for="ch" forName="text6" refType="w" fact="0.6986"/>
          <dgm:constr type="t" for="ch" forName="text6" refType="h" fact="0.4424"/>
          <dgm:constr type="w" for="ch" forName="text6" refType="w" fact="0.1624"/>
          <dgm:constr type="h" for="ch" forName="text6" refType="h" fact="0.2645"/>
          <dgm:constr type="l" for="ch" forName="imageaccent6" refType="w" fact="0.7007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8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3"/>
          <dgm:constr type="t" for="ch" forName="text7" refType="h" fact="0.5856"/>
          <dgm:constr type="w" for="ch" forName="text7" refType="w" fact="0.1624"/>
          <dgm:constr type="h" for="ch" forName="text7" refType="h" fact="0.2645"/>
          <dgm:constr type="l" for="ch" forName="image7" refType="w" fact="0.1396"/>
          <dgm:constr type="t" for="ch" forName="image7" refType="h" fact="0.7326"/>
          <dgm:constr type="w" for="ch" forName="image7" refType="w" fact="0.1624"/>
          <dgm:constr type="h" for="ch" forName="image7" refType="h" fact="0.2645"/>
          <dgm:constr type="l" for="ch" forName="imageaccent7" refType="w" fact="0.2501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4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9"/>
          <dgm:constr type="t" for="ch" forName="image8" refType="h" fact="0.7355"/>
          <dgm:constr type="w" for="ch" forName="image8" refType="w" fact="0.1624"/>
          <dgm:constr type="h" for="ch" forName="image8" refType="h" fact="0.2645"/>
          <dgm:constr type="l" for="ch" forName="text8" refType="w" fact="0.8376"/>
          <dgm:constr type="t" for="ch" forName="text8" refType="h" fact="0.5906"/>
          <dgm:constr type="w" for="ch" forName="text8" refType="w" fact="0.1624"/>
          <dgm:constr type="h" for="ch" forName="text8" refType="h" fact="0.2645"/>
          <dgm:constr type="l" for="ch" forName="imageaccent8" refType="w" fact="0.8397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8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</dgm:constrLst>
      </dgm:if>
      <dgm:if name="Name10" axis="ch" ptType="node" func="cnt" op="equ" val="9">
        <dgm:alg type="composite">
          <dgm:param type="ar" val="1.8986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952"/>
          <dgm:constr type="w" for="ch" forName="image4" refType="w" fact="0.1623"/>
          <dgm:constr type="h" for="ch" forName="image4" refType="h" fact="0.2645"/>
          <dgm:constr type="l" for="ch" forName="text5" refType="w" fact="0.5585"/>
          <dgm:constr type="t" for="ch" forName="text5" refType="h" fact="0.0028"/>
          <dgm:constr type="w" for="ch" forName="text5" refType="w" fact="0.1623"/>
          <dgm:constr type="h" for="ch" forName="text5" refType="h" fact="0.2645"/>
          <dgm:constr type="l" for="ch" forName="image5" refType="w" fact="0.6982"/>
          <dgm:constr type="t" for="ch" forName="image5" refType="h" fact="0.1504"/>
          <dgm:constr type="w" for="ch" forName="image5" refType="w" fact="0.1623"/>
          <dgm:constr type="h" for="ch" forName="image5" refType="h" fact="0.2645"/>
          <dgm:constr type="l" for="ch" forName="image2" refType="w" fact="0.4189"/>
          <dgm:constr type="t" for="ch" forName="image2" refType="h" fact="0.439"/>
          <dgm:constr type="w" for="ch" forName="image2" refType="w" fact="0.1623"/>
          <dgm:constr type="h" for="ch" forName="image2" refType="h" fact="0.2645"/>
          <dgm:constr type="l" for="ch" forName="text4" refType="w" fact="0.4189"/>
          <dgm:constr type="t" for="ch" forName="text4" refType="h" fact="0.1465"/>
          <dgm:constr type="w" for="ch" forName="text4" refType="w" fact="0.1623"/>
          <dgm:constr type="h" for="ch" forName="text4" refType="h" fact="0.2645"/>
          <dgm:constr type="l" for="ch" forName="text2" refType="w" fact="0.2793"/>
          <dgm:constr type="t" for="ch" forName="text2" refType="h" fact="0.2925"/>
          <dgm:constr type="w" for="ch" forName="text2" refType="w" fact="0.1623"/>
          <dgm:constr type="h" for="ch" forName="text2" refType="h" fact="0.2645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645"/>
          <dgm:constr type="l" for="ch" forName="text1" refType="w" fact="0.1396"/>
          <dgm:constr type="t" for="ch" forName="text1" refType="h" fact="0.4395"/>
          <dgm:constr type="w" for="ch" forName="text1" refType="w" fact="0.1623"/>
          <dgm:constr type="h" for="ch" forName="text1" refType="h" fact="0.2645"/>
          <dgm:constr type="l" for="ch" forName="text3" refType="w" fact="0.1396"/>
          <dgm:constr type="t" for="ch" forName="text3" refType="h" fact="0.1471"/>
          <dgm:constr type="w" for="ch" forName="text3" refType="w" fact="0.1623"/>
          <dgm:constr type="h" for="ch" forName="text3" refType="h" fact="0.2645"/>
          <dgm:constr type="l" for="ch" forName="textaccent1" refType="w" fact="0.1435"/>
          <dgm:constr type="t" for="ch" forName="textaccent1" refType="h" fact="0.5578"/>
          <dgm:constr type="w" for="ch" forName="textaccent1" refType="w" fact="0.0189"/>
          <dgm:constr type="h" for="ch" forName="textaccent1" refType="h" fact="0.031"/>
          <dgm:constr type="l" for="ch" forName="image1" refType="w" fact="0"/>
          <dgm:constr type="t" for="ch" forName="image1" refType="h" fact="0.2933"/>
          <dgm:constr type="w" for="ch" forName="image1" refType="w" fact="0.1623"/>
          <dgm:constr type="h" for="ch" forName="image1" refType="h" fact="0.2645"/>
          <dgm:constr type="l" for="ch" forName="imageaccent1" refType="w" fact="0.1111"/>
          <dgm:constr type="t" for="ch" forName="imageaccent1" refType="h" fact="0.5227"/>
          <dgm:constr type="w" for="ch" forName="imageaccent1" refType="w" fact="0.0189"/>
          <dgm:constr type="h" for="ch" forName="imageaccent1" refType="h" fact="0.031"/>
          <dgm:constr type="l" for="ch" forName="textaccent2" refType="w" fact="0.391"/>
          <dgm:constr type="t" for="ch" forName="textaccent2" refType="h" fact="0.5213"/>
          <dgm:constr type="w" for="ch" forName="textaccent2" refType="w" fact="0.0189"/>
          <dgm:constr type="h" for="ch" forName="textaccent2" refType="h" fact="0.031"/>
          <dgm:constr type="l" for="ch" forName="imageaccent2" refType="w" fact="0.4228"/>
          <dgm:constr type="t" for="ch" forName="imageaccent2" refType="h" fact="0.5567"/>
          <dgm:constr type="w" for="ch" forName="imageaccent2" refType="w" fact="0.0189"/>
          <dgm:constr type="h" for="ch" forName="imageaccent2" refType="h" fact="0.031"/>
          <dgm:constr type="l" for="ch" forName="textaccent3" refType="w" fact="0.2501"/>
          <dgm:constr type="t" for="ch" forName="textaccent3" refType="h" fact="0.1507"/>
          <dgm:constr type="w" for="ch" forName="textaccent3" refType="w" fact="0.0189"/>
          <dgm:constr type="h" for="ch" forName="textaccent3" refType="h" fact="0.031"/>
          <dgm:constr type="l" for="ch" forName="imageaccent3" refType="w" fact="0.2839"/>
          <dgm:constr type="t" for="ch" forName="imageaccent3" refType="h" fact="0.1172"/>
          <dgm:constr type="w" for="ch" forName="imageaccent3" refType="w" fact="0.0189"/>
          <dgm:constr type="h" for="ch" forName="imageaccent3" refType="h" fact="0.031"/>
          <dgm:constr type="l" for="ch" forName="textaccent4" refType="w" fact="0.5593"/>
          <dgm:constr type="t" for="ch" forName="textaccent4" refType="h" fact="0.2637"/>
          <dgm:constr type="w" for="ch" forName="textaccent4" refType="w" fact="0.0189"/>
          <dgm:constr type="h" for="ch" forName="textaccent4" refType="h" fact="0.031"/>
          <dgm:constr type="l" for="ch" forName="imageaccent4" refType="w" fact="0.5901"/>
          <dgm:constr type="t" for="ch" forName="imageaccent4" refType="h" fact="0.3"/>
          <dgm:constr type="w" for="ch" forName="imageaccent4" refType="w" fact="0.0189"/>
          <dgm:constr type="h" for="ch" forName="imageaccent4" refType="h" fact="0.031"/>
          <dgm:constr type="l" for="ch" forName="textaccent5" refType="w" fact="0.6989"/>
          <dgm:constr type="t" for="ch" forName="textaccent5" refType="h" fact="0.1214"/>
          <dgm:constr type="w" for="ch" forName="textaccent5" refType="w" fact="0.0189"/>
          <dgm:constr type="h" for="ch" forName="textaccent5" refType="h" fact="0.031"/>
          <dgm:constr type="l" for="ch" forName="imageaccent5" refType="w" fact="0.7305"/>
          <dgm:constr type="t" for="ch" forName="imageaccent5" refType="h" fact="0.1563"/>
          <dgm:constr type="w" for="ch" forName="imageaccent5" refType="w" fact="0.0189"/>
          <dgm:constr type="h" for="ch" forName="imageaccent5" refType="h" fact="0.031"/>
          <dgm:constr type="l" for="ch" forName="image6" refType="w" fact="0.5585"/>
          <dgm:constr type="t" for="ch" forName="image6" refType="h" fact="0.5872"/>
          <dgm:constr type="w" for="ch" forName="image6" refType="w" fact="0.1623"/>
          <dgm:constr type="h" for="ch" forName="image6" refType="h" fact="0.2645"/>
          <dgm:constr type="l" for="ch" forName="text6" refType="w" fact="0.6982"/>
          <dgm:constr type="t" for="ch" forName="text6" refType="h" fact="0.4424"/>
          <dgm:constr type="w" for="ch" forName="text6" refType="w" fact="0.1623"/>
          <dgm:constr type="h" for="ch" forName="text6" refType="h" fact="0.2645"/>
          <dgm:constr type="l" for="ch" forName="imageaccent6" refType="w" fact="0.7002"/>
          <dgm:constr type="t" for="ch" forName="imageaccent6" refType="h" fact="0.7033"/>
          <dgm:constr type="w" for="ch" forName="imageaccent6" refType="w" fact="0.0189"/>
          <dgm:constr type="h" for="ch" forName="imageaccent6" refType="h" fact="0.031"/>
          <dgm:constr type="l" for="ch" forName="textaccent6" refType="w" fact="0.7303"/>
          <dgm:constr type="t" for="ch" forName="textaccent6" refType="h" fact="0.6741"/>
          <dgm:constr type="w" for="ch" forName="textaccent6" refType="w" fact="0.0189"/>
          <dgm:constr type="h" for="ch" forName="textaccent6" refType="h" fact="0.031"/>
          <dgm:constr type="l" for="ch" forName="text7" refType="w" fact="0.2792"/>
          <dgm:constr type="t" for="ch" forName="text7" refType="h" fact="0.5856"/>
          <dgm:constr type="w" for="ch" forName="text7" refType="w" fact="0.1623"/>
          <dgm:constr type="h" for="ch" forName="text7" refType="h" fact="0.2645"/>
          <dgm:constr type="l" for="ch" forName="image7" refType="w" fact="0.1395"/>
          <dgm:constr type="t" for="ch" forName="image7" refType="h" fact="0.7326"/>
          <dgm:constr type="w" for="ch" forName="image7" refType="w" fact="0.1623"/>
          <dgm:constr type="h" for="ch" forName="image7" refType="h" fact="0.2645"/>
          <dgm:constr type="l" for="ch" forName="imageaccent7" refType="w" fact="0.25"/>
          <dgm:constr type="t" for="ch" forName="imageaccent7" refType="h" fact="0.7363"/>
          <dgm:constr type="w" for="ch" forName="imageaccent7" refType="w" fact="0.0189"/>
          <dgm:constr type="h" for="ch" forName="imageaccent7" refType="h" fact="0.031"/>
          <dgm:constr type="l" for="ch" forName="textaccent7" refType="w" fact="0.2838"/>
          <dgm:constr type="t" for="ch" forName="textaccent7" refType="h" fact="0.7028"/>
          <dgm:constr type="w" for="ch" forName="textaccent7" refType="w" fact="0.0189"/>
          <dgm:constr type="h" for="ch" forName="textaccent7" refType="h" fact="0.031"/>
          <dgm:constr type="l" for="ch" forName="image8" refType="w" fact="0.6975"/>
          <dgm:constr type="t" for="ch" forName="image8" refType="h" fact="0.7355"/>
          <dgm:constr type="w" for="ch" forName="image8" refType="w" fact="0.1623"/>
          <dgm:constr type="h" for="ch" forName="image8" refType="h" fact="0.2645"/>
          <dgm:constr type="l" for="ch" forName="text8" refType="w" fact="0.8371"/>
          <dgm:constr type="t" for="ch" forName="text8" refType="h" fact="0.5906"/>
          <dgm:constr type="w" for="ch" forName="text8" refType="w" fact="0.1623"/>
          <dgm:constr type="h" for="ch" forName="text8" refType="h" fact="0.2645"/>
          <dgm:constr type="l" for="ch" forName="imageaccent8" refType="w" fact="0.8392"/>
          <dgm:constr type="t" for="ch" forName="imageaccent8" refType="h" fact="0.8516"/>
          <dgm:constr type="w" for="ch" forName="imageaccent8" refType="w" fact="0.0189"/>
          <dgm:constr type="h" for="ch" forName="imageaccent8" refType="h" fact="0.031"/>
          <dgm:constr type="l" for="ch" forName="textaccent8" refType="w" fact="0.8693"/>
          <dgm:constr type="t" for="ch" forName="textaccent8" refType="h" fact="0.8223"/>
          <dgm:constr type="w" for="ch" forName="textaccent8" refType="w" fact="0.0189"/>
          <dgm:constr type="h" for="ch" forName="textaccent8" refType="h" fact="0.031"/>
          <dgm:constr type="l" for="ch" forName="text9" refType="w" fact="0.8377"/>
          <dgm:constr type="t" for="ch" forName="text9" refType="h" fact="0.0057"/>
          <dgm:constr type="w" for="ch" forName="text9" refType="w" fact="0.1623"/>
          <dgm:constr type="h" for="ch" forName="text9" refType="h" fact="0.2645"/>
          <dgm:constr type="l" for="ch" forName="textaccent9" refType="w" fact="0.95"/>
          <dgm:constr type="t" for="ch" forName="textaccent9" refType="h" fact="0.2383"/>
          <dgm:constr type="w" for="ch" forName="textaccent9" refType="w" fact="0.0189"/>
          <dgm:constr type="h" for="ch" forName="textaccent9" refType="h" fact="0.031"/>
          <dgm:constr type="l" for="ch" forName="image9" refType="w" fact="0.8377"/>
          <dgm:constr type="t" for="ch" forName="image9" refType="h" fact="0.2977"/>
          <dgm:constr type="w" for="ch" forName="image9" refType="w" fact="0.1623"/>
          <dgm:constr type="h" for="ch" forName="image9" refType="h" fact="0.2645"/>
          <dgm:constr type="l" for="ch" forName="imageaccent9" refType="w" fact="0.95"/>
          <dgm:constr type="t" for="ch" forName="imageaccent9" refType="h" fact="0.2993"/>
          <dgm:constr type="w" for="ch" forName="imageaccent9" refType="w" fact="0.0189"/>
          <dgm:constr type="h" for="ch" forName="imageaccent9" refType="h" fact="0.031"/>
        </dgm:constrLst>
      </dgm:if>
      <dgm:if name="Name11" axis="ch" ptType="node" func="cnt" op="equ" val="10">
        <dgm:alg type="composite">
          <dgm:param type="ar" val="1.6608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583"/>
          <dgm:constr type="w" for="ch" forName="image4" refType="w" fact="0.1623"/>
          <dgm:constr type="h" for="ch" forName="image4" refType="h" fact="0.2314"/>
          <dgm:constr type="l" for="ch" forName="text5" refType="w" fact="0.5585"/>
          <dgm:constr type="t" for="ch" forName="text5" refType="h" fact="0.0024"/>
          <dgm:constr type="w" for="ch" forName="text5" refType="w" fact="0.1623"/>
          <dgm:constr type="h" for="ch" forName="text5" refType="h" fact="0.2314"/>
          <dgm:constr type="l" for="ch" forName="image5" refType="w" fact="0.6982"/>
          <dgm:constr type="t" for="ch" forName="image5" refType="h" fact="0.1316"/>
          <dgm:constr type="w" for="ch" forName="image5" refType="w" fact="0.1623"/>
          <dgm:constr type="h" for="ch" forName="image5" refType="h" fact="0.2314"/>
          <dgm:constr type="l" for="ch" forName="image2" refType="w" fact="0.4189"/>
          <dgm:constr type="t" for="ch" forName="image2" refType="h" fact="0.384"/>
          <dgm:constr type="w" for="ch" forName="image2" refType="w" fact="0.1623"/>
          <dgm:constr type="h" for="ch" forName="image2" refType="h" fact="0.2314"/>
          <dgm:constr type="l" for="ch" forName="text4" refType="w" fact="0.4189"/>
          <dgm:constr type="t" for="ch" forName="text4" refType="h" fact="0.1282"/>
          <dgm:constr type="w" for="ch" forName="text4" refType="w" fact="0.1623"/>
          <dgm:constr type="h" for="ch" forName="text4" refType="h" fact="0.2314"/>
          <dgm:constr type="l" for="ch" forName="text2" refType="w" fact="0.2793"/>
          <dgm:constr type="t" for="ch" forName="text2" refType="h" fact="0.2558"/>
          <dgm:constr type="w" for="ch" forName="text2" refType="w" fact="0.1623"/>
          <dgm:constr type="h" for="ch" forName="text2" refType="h" fact="0.2314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314"/>
          <dgm:constr type="l" for="ch" forName="text1" refType="w" fact="0.1396"/>
          <dgm:constr type="t" for="ch" forName="text1" refType="h" fact="0.3845"/>
          <dgm:constr type="w" for="ch" forName="text1" refType="w" fact="0.1623"/>
          <dgm:constr type="h" for="ch" forName="text1" refType="h" fact="0.2314"/>
          <dgm:constr type="l" for="ch" forName="text3" refType="w" fact="0.1396"/>
          <dgm:constr type="t" for="ch" forName="text3" refType="h" fact="0.1286"/>
          <dgm:constr type="w" for="ch" forName="text3" refType="w" fact="0.1623"/>
          <dgm:constr type="h" for="ch" forName="text3" refType="h" fact="0.2314"/>
          <dgm:constr type="l" for="ch" forName="textaccent1" refType="w" fact="0.1435"/>
          <dgm:constr type="t" for="ch" forName="textaccent1" refType="h" fact="0.488"/>
          <dgm:constr type="w" for="ch" forName="textaccent1" refType="w" fact="0.0189"/>
          <dgm:constr type="h" for="ch" forName="textaccent1" refType="h" fact="0.0271"/>
          <dgm:constr type="l" for="ch" forName="image1" refType="w" fact="0"/>
          <dgm:constr type="t" for="ch" forName="image1" refType="h" fact="0.2566"/>
          <dgm:constr type="w" for="ch" forName="image1" refType="w" fact="0.1623"/>
          <dgm:constr type="h" for="ch" forName="image1" refType="h" fact="0.2314"/>
          <dgm:constr type="l" for="ch" forName="imageaccent1" refType="w" fact="0.1111"/>
          <dgm:constr type="t" for="ch" forName="imageaccent1" refType="h" fact="0.4572"/>
          <dgm:constr type="w" for="ch" forName="imageaccent1" refType="w" fact="0.0189"/>
          <dgm:constr type="h" for="ch" forName="imageaccent1" refType="h" fact="0.0271"/>
          <dgm:constr type="l" for="ch" forName="textaccent2" refType="w" fact="0.391"/>
          <dgm:constr type="t" for="ch" forName="textaccent2" refType="h" fact="0.456"/>
          <dgm:constr type="w" for="ch" forName="textaccent2" refType="w" fact="0.0189"/>
          <dgm:constr type="h" for="ch" forName="textaccent2" refType="h" fact="0.0271"/>
          <dgm:constr type="l" for="ch" forName="imageaccent2" refType="w" fact="0.4228"/>
          <dgm:constr type="t" for="ch" forName="imageaccent2" refType="h" fact="0.487"/>
          <dgm:constr type="w" for="ch" forName="imageaccent2" refType="w" fact="0.0189"/>
          <dgm:constr type="h" for="ch" forName="imageaccent2" refType="h" fact="0.0271"/>
          <dgm:constr type="l" for="ch" forName="textaccent3" refType="w" fact="0.2501"/>
          <dgm:constr type="t" for="ch" forName="textaccent3" refType="h" fact="0.1318"/>
          <dgm:constr type="w" for="ch" forName="textaccent3" refType="w" fact="0.0189"/>
          <dgm:constr type="h" for="ch" forName="textaccent3" refType="h" fact="0.0271"/>
          <dgm:constr type="l" for="ch" forName="imageaccent3" refType="w" fact="0.2839"/>
          <dgm:constr type="t" for="ch" forName="imageaccent3" refType="h" fact="0.1025"/>
          <dgm:constr type="w" for="ch" forName="imageaccent3" refType="w" fact="0.0189"/>
          <dgm:constr type="h" for="ch" forName="imageaccent3" refType="h" fact="0.0271"/>
          <dgm:constr type="l" for="ch" forName="textaccent4" refType="w" fact="0.5593"/>
          <dgm:constr type="t" for="ch" forName="textaccent4" refType="h" fact="0.2307"/>
          <dgm:constr type="w" for="ch" forName="textaccent4" refType="w" fact="0.0189"/>
          <dgm:constr type="h" for="ch" forName="textaccent4" refType="h" fact="0.0271"/>
          <dgm:constr type="l" for="ch" forName="imageaccent4" refType="w" fact="0.5901"/>
          <dgm:constr type="t" for="ch" forName="imageaccent4" refType="h" fact="0.2624"/>
          <dgm:constr type="w" for="ch" forName="imageaccent4" refType="w" fact="0.0189"/>
          <dgm:constr type="h" for="ch" forName="imageaccent4" refType="h" fact="0.0271"/>
          <dgm:constr type="l" for="ch" forName="textaccent5" refType="w" fact="0.6989"/>
          <dgm:constr type="t" for="ch" forName="textaccent5" refType="h" fact="0.1062"/>
          <dgm:constr type="w" for="ch" forName="textaccent5" refType="w" fact="0.0189"/>
          <dgm:constr type="h" for="ch" forName="textaccent5" refType="h" fact="0.0271"/>
          <dgm:constr type="l" for="ch" forName="imageaccent5" refType="w" fact="0.7305"/>
          <dgm:constr type="t" for="ch" forName="imageaccent5" refType="h" fact="0.1367"/>
          <dgm:constr type="w" for="ch" forName="imageaccent5" refType="w" fact="0.0189"/>
          <dgm:constr type="h" for="ch" forName="imageaccent5" refType="h" fact="0.0271"/>
          <dgm:constr type="l" for="ch" forName="image6" refType="w" fact="0.5585"/>
          <dgm:constr type="t" for="ch" forName="image6" refType="h" fact="0.5137"/>
          <dgm:constr type="w" for="ch" forName="image6" refType="w" fact="0.1623"/>
          <dgm:constr type="h" for="ch" forName="image6" refType="h" fact="0.2314"/>
          <dgm:constr type="l" for="ch" forName="text6" refType="w" fact="0.6982"/>
          <dgm:constr type="t" for="ch" forName="text6" refType="h" fact="0.387"/>
          <dgm:constr type="w" for="ch" forName="text6" refType="w" fact="0.1623"/>
          <dgm:constr type="h" for="ch" forName="text6" refType="h" fact="0.2314"/>
          <dgm:constr type="l" for="ch" forName="imageaccent6" refType="w" fact="0.7002"/>
          <dgm:constr type="t" for="ch" forName="imageaccent6" refType="h" fact="0.6152"/>
          <dgm:constr type="w" for="ch" forName="imageaccent6" refType="w" fact="0.0189"/>
          <dgm:constr type="h" for="ch" forName="imageaccent6" refType="h" fact="0.0271"/>
          <dgm:constr type="l" for="ch" forName="textaccent6" refType="w" fact="0.7303"/>
          <dgm:constr type="t" for="ch" forName="textaccent6" refType="h" fact="0.5897"/>
          <dgm:constr type="w" for="ch" forName="textaccent6" refType="w" fact="0.0189"/>
          <dgm:constr type="h" for="ch" forName="textaccent6" refType="h" fact="0.0271"/>
          <dgm:constr type="l" for="ch" forName="text7" refType="w" fact="0.2792"/>
          <dgm:constr type="t" for="ch" forName="text7" refType="h" fact="0.5122"/>
          <dgm:constr type="w" for="ch" forName="text7" refType="w" fact="0.1623"/>
          <dgm:constr type="h" for="ch" forName="text7" refType="h" fact="0.2314"/>
          <dgm:constr type="l" for="ch" forName="image7" refType="w" fact="0.1395"/>
          <dgm:constr type="t" for="ch" forName="image7" refType="h" fact="0.6409"/>
          <dgm:constr type="w" for="ch" forName="image7" refType="w" fact="0.1623"/>
          <dgm:constr type="h" for="ch" forName="image7" refType="h" fact="0.2314"/>
          <dgm:constr type="l" for="ch" forName="imageaccent7" refType="w" fact="0.25"/>
          <dgm:constr type="t" for="ch" forName="imageaccent7" refType="h" fact="0.6441"/>
          <dgm:constr type="w" for="ch" forName="imageaccent7" refType="w" fact="0.0189"/>
          <dgm:constr type="h" for="ch" forName="imageaccent7" refType="h" fact="0.0271"/>
          <dgm:constr type="l" for="ch" forName="textaccent7" refType="w" fact="0.2838"/>
          <dgm:constr type="t" for="ch" forName="textaccent7" refType="h" fact="0.6148"/>
          <dgm:constr type="w" for="ch" forName="textaccent7" refType="w" fact="0.0189"/>
          <dgm:constr type="h" for="ch" forName="textaccent7" refType="h" fact="0.0271"/>
          <dgm:constr type="l" for="ch" forName="image8" refType="w" fact="0.6975"/>
          <dgm:constr type="t" for="ch" forName="image8" refType="h" fact="0.6433"/>
          <dgm:constr type="w" for="ch" forName="image8" refType="w" fact="0.1623"/>
          <dgm:constr type="h" for="ch" forName="image8" refType="h" fact="0.2314"/>
          <dgm:constr type="l" for="ch" forName="text8" refType="w" fact="0.8371"/>
          <dgm:constr type="t" for="ch" forName="text8" refType="h" fact="0.5167"/>
          <dgm:constr type="w" for="ch" forName="text8" refType="w" fact="0.1623"/>
          <dgm:constr type="h" for="ch" forName="text8" refType="h" fact="0.2314"/>
          <dgm:constr type="l" for="ch" forName="imageaccent8" refType="w" fact="0.8392"/>
          <dgm:constr type="t" for="ch" forName="imageaccent8" refType="h" fact="0.7449"/>
          <dgm:constr type="w" for="ch" forName="imageaccent8" refType="w" fact="0.0189"/>
          <dgm:constr type="h" for="ch" forName="imageaccent8" refType="h" fact="0.0271"/>
          <dgm:constr type="l" for="ch" forName="textaccent8" refType="w" fact="0.8693"/>
          <dgm:constr type="t" for="ch" forName="textaccent8" refType="h" fact="0.7194"/>
          <dgm:constr type="w" for="ch" forName="textaccent8" refType="w" fact="0.0189"/>
          <dgm:constr type="h" for="ch" forName="textaccent8" refType="h" fact="0.0271"/>
          <dgm:constr type="l" for="ch" forName="text9" refType="w" fact="0.8377"/>
          <dgm:constr type="t" for="ch" forName="text9" refType="h" fact="0.005"/>
          <dgm:constr type="w" for="ch" forName="text9" refType="w" fact="0.1623"/>
          <dgm:constr type="h" for="ch" forName="text9" refType="h" fact="0.2314"/>
          <dgm:constr type="l" for="ch" forName="textaccent9" refType="w" fact="0.95"/>
          <dgm:constr type="t" for="ch" forName="textaccent9" refType="h" fact="0.2084"/>
          <dgm:constr type="w" for="ch" forName="textaccent9" refType="w" fact="0.0189"/>
          <dgm:constr type="h" for="ch" forName="textaccent9" refType="h" fact="0.0271"/>
          <dgm:constr type="l" for="ch" forName="image9" refType="w" fact="0.8377"/>
          <dgm:constr type="t" for="ch" forName="image9" refType="h" fact="0.2604"/>
          <dgm:constr type="w" for="ch" forName="image9" refType="w" fact="0.1623"/>
          <dgm:constr type="h" for="ch" forName="image9" refType="h" fact="0.2314"/>
          <dgm:constr type="l" for="ch" forName="imageaccent9" refType="w" fact="0.95"/>
          <dgm:constr type="t" for="ch" forName="imageaccent9" refType="h" fact="0.2618"/>
          <dgm:constr type="w" for="ch" forName="imageaccent9" refType="w" fact="0.0189"/>
          <dgm:constr type="h" for="ch" forName="imageaccent9" refType="h" fact="0.0271"/>
          <dgm:constr type="l" for="ch" forName="image10" refType="w" fact="0.2786"/>
          <dgm:constr type="t" for="ch" forName="image10" refType="h" fact="0.7686"/>
          <dgm:constr type="w" for="ch" forName="image10" refType="w" fact="0.1623"/>
          <dgm:constr type="h" for="ch" forName="image10" refType="h" fact="0.2314"/>
          <dgm:constr type="l" for="ch" forName="text10" refType="w" fact="0.4183"/>
          <dgm:constr type="t" for="ch" forName="text10" refType="h" fact="0.6419"/>
          <dgm:constr type="w" for="ch" forName="text10" refType="w" fact="0.1623"/>
          <dgm:constr type="h" for="ch" forName="text10" refType="h" fact="0.2314"/>
          <dgm:constr type="l" for="ch" forName="imageaccent10" refType="w" fact="0.4203"/>
          <dgm:constr type="t" for="ch" forName="imageaccent10" refType="h" fact="0.8701"/>
          <dgm:constr type="w" for="ch" forName="imageaccent10" refType="w" fact="0.0189"/>
          <dgm:constr type="h" for="ch" forName="imageaccent10" refType="h" fact="0.0271"/>
          <dgm:constr type="l" for="ch" forName="textaccent10" refType="w" fact="0.4504"/>
          <dgm:constr type="t" for="ch" forName="textaccent10" refType="h" fact="0.8446"/>
          <dgm:constr type="w" for="ch" forName="textaccent10" refType="w" fact="0.0189"/>
          <dgm:constr type="h" for="ch" forName="textaccent10" refType="h" fact="0.0271"/>
        </dgm:constrLst>
      </dgm:if>
      <dgm:if name="Name12" axis="ch" ptType="node" func="cnt" op="equ" val="11">
        <dgm:alg type="composite">
          <dgm:param type="ar" val="1.4704"/>
        </dgm:alg>
        <dgm:constrLst>
          <dgm:constr type="primFontSz" for="des" ptType="node" op="equ" val="65"/>
          <dgm:constr type="l" for="ch" forName="image4" refType="w" fact="0.5585"/>
          <dgm:constr type="t" for="ch" forName="image4" refType="h" fact="0.2287"/>
          <dgm:constr type="w" for="ch" forName="image4" refType="w" fact="0.1623"/>
          <dgm:constr type="h" for="ch" forName="image4" refType="h" fact="0.2049"/>
          <dgm:constr type="l" for="ch" forName="text5" refType="w" fact="0.5585"/>
          <dgm:constr type="t" for="ch" forName="text5" refType="h" fact="0.0022"/>
          <dgm:constr type="w" for="ch" forName="text5" refType="w" fact="0.1623"/>
          <dgm:constr type="h" for="ch" forName="text5" refType="h" fact="0.2049"/>
          <dgm:constr type="l" for="ch" forName="image5" refType="w" fact="0.6982"/>
          <dgm:constr type="t" for="ch" forName="image5" refType="h" fact="0.1165"/>
          <dgm:constr type="w" for="ch" forName="image5" refType="w" fact="0.1623"/>
          <dgm:constr type="h" for="ch" forName="image5" refType="h" fact="0.2049"/>
          <dgm:constr type="l" for="ch" forName="image2" refType="w" fact="0.4189"/>
          <dgm:constr type="t" for="ch" forName="image2" refType="h" fact="0.34"/>
          <dgm:constr type="w" for="ch" forName="image2" refType="w" fact="0.1623"/>
          <dgm:constr type="h" for="ch" forName="image2" refType="h" fact="0.2049"/>
          <dgm:constr type="l" for="ch" forName="text4" refType="w" fact="0.4189"/>
          <dgm:constr type="t" for="ch" forName="text4" refType="h" fact="0.1135"/>
          <dgm:constr type="w" for="ch" forName="text4" refType="w" fact="0.1623"/>
          <dgm:constr type="h" for="ch" forName="text4" refType="h" fact="0.2049"/>
          <dgm:constr type="l" for="ch" forName="text2" refType="w" fact="0.2793"/>
          <dgm:constr type="t" for="ch" forName="text2" refType="h" fact="0.2265"/>
          <dgm:constr type="w" for="ch" forName="text2" refType="w" fact="0.1623"/>
          <dgm:constr type="h" for="ch" forName="text2" refType="h" fact="0.2049"/>
          <dgm:constr type="l" for="ch" forName="image3" refType="w" fact="0.2793"/>
          <dgm:constr type="t" for="ch" forName="image3" refType="h" fact="0"/>
          <dgm:constr type="w" for="ch" forName="image3" refType="w" fact="0.1623"/>
          <dgm:constr type="h" for="ch" forName="image3" refType="h" fact="0.2049"/>
          <dgm:constr type="l" for="ch" forName="text1" refType="w" fact="0.1396"/>
          <dgm:constr type="t" for="ch" forName="text1" refType="h" fact="0.3404"/>
          <dgm:constr type="w" for="ch" forName="text1" refType="w" fact="0.1623"/>
          <dgm:constr type="h" for="ch" forName="text1" refType="h" fact="0.2049"/>
          <dgm:constr type="l" for="ch" forName="text3" refType="w" fact="0.1396"/>
          <dgm:constr type="t" for="ch" forName="text3" refType="h" fact="0.1139"/>
          <dgm:constr type="w" for="ch" forName="text3" refType="w" fact="0.1623"/>
          <dgm:constr type="h" for="ch" forName="text3" refType="h" fact="0.2049"/>
          <dgm:constr type="l" for="ch" forName="textaccent1" refType="w" fact="0.1435"/>
          <dgm:constr type="t" for="ch" forName="textaccent1" refType="h" fact="0.432"/>
          <dgm:constr type="w" for="ch" forName="textaccent1" refType="w" fact="0.0189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623"/>
          <dgm:constr type="h" for="ch" forName="image1" refType="h" fact="0.2049"/>
          <dgm:constr type="l" for="ch" forName="imageaccent1" refType="w" fact="0.1111"/>
          <dgm:constr type="t" for="ch" forName="imageaccent1" refType="h" fact="0.4048"/>
          <dgm:constr type="w" for="ch" forName="imageaccent1" refType="w" fact="0.0189"/>
          <dgm:constr type="h" for="ch" forName="imageaccent1" refType="h" fact="0.024"/>
          <dgm:constr type="l" for="ch" forName="textaccent2" refType="w" fact="0.391"/>
          <dgm:constr type="t" for="ch" forName="textaccent2" refType="h" fact="0.4038"/>
          <dgm:constr type="w" for="ch" forName="textaccent2" refType="w" fact="0.0189"/>
          <dgm:constr type="h" for="ch" forName="textaccent2" refType="h" fact="0.024"/>
          <dgm:constr type="l" for="ch" forName="imageaccent2" refType="w" fact="0.4228"/>
          <dgm:constr type="t" for="ch" forName="imageaccent2" refType="h" fact="0.4312"/>
          <dgm:constr type="w" for="ch" forName="imageaccent2" refType="w" fact="0.0189"/>
          <dgm:constr type="h" for="ch" forName="imageaccent2" refType="h" fact="0.024"/>
          <dgm:constr type="l" for="ch" forName="textaccent3" refType="w" fact="0.2501"/>
          <dgm:constr type="t" for="ch" forName="textaccent3" refType="h" fact="0.1167"/>
          <dgm:constr type="w" for="ch" forName="textaccent3" refType="w" fact="0.0189"/>
          <dgm:constr type="h" for="ch" forName="textaccent3" refType="h" fact="0.024"/>
          <dgm:constr type="l" for="ch" forName="imageaccent3" refType="w" fact="0.2839"/>
          <dgm:constr type="t" for="ch" forName="imageaccent3" refType="h" fact="0.0908"/>
          <dgm:constr type="w" for="ch" forName="imageaccent3" refType="w" fact="0.0189"/>
          <dgm:constr type="h" for="ch" forName="imageaccent3" refType="h" fact="0.024"/>
          <dgm:constr type="l" for="ch" forName="textaccent4" refType="w" fact="0.5593"/>
          <dgm:constr type="t" for="ch" forName="textaccent4" refType="h" fact="0.2042"/>
          <dgm:constr type="w" for="ch" forName="textaccent4" refType="w" fact="0.0189"/>
          <dgm:constr type="h" for="ch" forName="textaccent4" refType="h" fact="0.024"/>
          <dgm:constr type="l" for="ch" forName="imageaccent4" refType="w" fact="0.5901"/>
          <dgm:constr type="t" for="ch" forName="imageaccent4" refType="h" fact="0.2323"/>
          <dgm:constr type="w" for="ch" forName="imageaccent4" refType="w" fact="0.0189"/>
          <dgm:constr type="h" for="ch" forName="imageaccent4" refType="h" fact="0.024"/>
          <dgm:constr type="l" for="ch" forName="textaccent5" refType="w" fact="0.6989"/>
          <dgm:constr type="t" for="ch" forName="textaccent5" refType="h" fact="0.094"/>
          <dgm:constr type="w" for="ch" forName="textaccent5" refType="w" fact="0.0189"/>
          <dgm:constr type="h" for="ch" forName="textaccent5" refType="h" fact="0.024"/>
          <dgm:constr type="l" for="ch" forName="imageaccent5" refType="w" fact="0.7305"/>
          <dgm:constr type="t" for="ch" forName="imageaccent5" refType="h" fact="0.121"/>
          <dgm:constr type="w" for="ch" forName="imageaccent5" refType="w" fact="0.0189"/>
          <dgm:constr type="h" for="ch" forName="imageaccent5" refType="h" fact="0.024"/>
          <dgm:constr type="l" for="ch" forName="image6" refType="w" fact="0.5585"/>
          <dgm:constr type="t" for="ch" forName="image6" refType="h" fact="0.4548"/>
          <dgm:constr type="w" for="ch" forName="image6" refType="w" fact="0.1623"/>
          <dgm:constr type="h" for="ch" forName="image6" refType="h" fact="0.2049"/>
          <dgm:constr type="l" for="ch" forName="text6" refType="w" fact="0.6982"/>
          <dgm:constr type="t" for="ch" forName="text6" refType="h" fact="0.3426"/>
          <dgm:constr type="w" for="ch" forName="text6" refType="w" fact="0.1623"/>
          <dgm:constr type="h" for="ch" forName="text6" refType="h" fact="0.2049"/>
          <dgm:constr type="l" for="ch" forName="imageaccent6" refType="w" fact="0.7002"/>
          <dgm:constr type="t" for="ch" forName="imageaccent6" refType="h" fact="0.5447"/>
          <dgm:constr type="w" for="ch" forName="imageaccent6" refType="w" fact="0.0189"/>
          <dgm:constr type="h" for="ch" forName="imageaccent6" refType="h" fact="0.024"/>
          <dgm:constr type="l" for="ch" forName="textaccent6" refType="w" fact="0.7303"/>
          <dgm:constr type="t" for="ch" forName="textaccent6" refType="h" fact="0.5221"/>
          <dgm:constr type="w" for="ch" forName="textaccent6" refType="w" fact="0.0189"/>
          <dgm:constr type="h" for="ch" forName="textaccent6" refType="h" fact="0.024"/>
          <dgm:constr type="l" for="ch" forName="text7" refType="w" fact="0.2792"/>
          <dgm:constr type="t" for="ch" forName="text7" refType="h" fact="0.4535"/>
          <dgm:constr type="w" for="ch" forName="text7" refType="w" fact="0.1623"/>
          <dgm:constr type="h" for="ch" forName="text7" refType="h" fact="0.2049"/>
          <dgm:constr type="l" for="ch" forName="image7" refType="w" fact="0.1395"/>
          <dgm:constr type="t" for="ch" forName="image7" refType="h" fact="0.5674"/>
          <dgm:constr type="w" for="ch" forName="image7" refType="w" fact="0.1623"/>
          <dgm:constr type="h" for="ch" forName="image7" refType="h" fact="0.2049"/>
          <dgm:constr type="l" for="ch" forName="imageaccent7" refType="w" fact="0.25"/>
          <dgm:constr type="t" for="ch" forName="imageaccent7" refType="h" fact="0.5703"/>
          <dgm:constr type="w" for="ch" forName="imageaccent7" refType="w" fact="0.0189"/>
          <dgm:constr type="h" for="ch" forName="imageaccent7" refType="h" fact="0.024"/>
          <dgm:constr type="l" for="ch" forName="textaccent7" refType="w" fact="0.2838"/>
          <dgm:constr type="t" for="ch" forName="textaccent7" refType="h" fact="0.5443"/>
          <dgm:constr type="w" for="ch" forName="textaccent7" refType="w" fact="0.0189"/>
          <dgm:constr type="h" for="ch" forName="textaccent7" refType="h" fact="0.024"/>
          <dgm:constr type="l" for="ch" forName="image8" refType="w" fact="0.6975"/>
          <dgm:constr type="t" for="ch" forName="image8" refType="h" fact="0.5696"/>
          <dgm:constr type="w" for="ch" forName="image8" refType="w" fact="0.1623"/>
          <dgm:constr type="h" for="ch" forName="image8" refType="h" fact="0.2049"/>
          <dgm:constr type="l" for="ch" forName="text8" refType="w" fact="0.8371"/>
          <dgm:constr type="t" for="ch" forName="text8" refType="h" fact="0.4574"/>
          <dgm:constr type="w" for="ch" forName="text8" refType="w" fact="0.1623"/>
          <dgm:constr type="h" for="ch" forName="text8" refType="h" fact="0.2049"/>
          <dgm:constr type="l" for="ch" forName="imageaccent8" refType="w" fact="0.8392"/>
          <dgm:constr type="t" for="ch" forName="imageaccent8" refType="h" fact="0.6595"/>
          <dgm:constr type="w" for="ch" forName="imageaccent8" refType="w" fact="0.0189"/>
          <dgm:constr type="h" for="ch" forName="imageaccent8" refType="h" fact="0.024"/>
          <dgm:constr type="l" for="ch" forName="textaccent8" refType="w" fact="0.8693"/>
          <dgm:constr type="t" for="ch" forName="textaccent8" refType="h" fact="0.6369"/>
          <dgm:constr type="w" for="ch" forName="textaccent8" refType="w" fact="0.0189"/>
          <dgm:constr type="h" for="ch" forName="textaccent8" refType="h" fact="0.024"/>
          <dgm:constr type="l" for="ch" forName="text9" refType="w" fact="0.8377"/>
          <dgm:constr type="t" for="ch" forName="text9" refType="h" fact="0.0044"/>
          <dgm:constr type="w" for="ch" forName="text9" refType="w" fact="0.1623"/>
          <dgm:constr type="h" for="ch" forName="text9" refType="h" fact="0.2049"/>
          <dgm:constr type="l" for="ch" forName="textaccent9" refType="w" fact="0.95"/>
          <dgm:constr type="t" for="ch" forName="textaccent9" refType="h" fact="0.1846"/>
          <dgm:constr type="w" for="ch" forName="textaccent9" refType="w" fact="0.0189"/>
          <dgm:constr type="h" for="ch" forName="textaccent9" refType="h" fact="0.024"/>
          <dgm:constr type="l" for="ch" forName="image9" refType="w" fact="0.8377"/>
          <dgm:constr type="t" for="ch" forName="image9" refType="h" fact="0.2306"/>
          <dgm:constr type="w" for="ch" forName="image9" refType="w" fact="0.1623"/>
          <dgm:constr type="h" for="ch" forName="image9" refType="h" fact="0.2049"/>
          <dgm:constr type="l" for="ch" forName="imageaccent9" refType="w" fact="0.95"/>
          <dgm:constr type="t" for="ch" forName="imageaccent9" refType="h" fact="0.2318"/>
          <dgm:constr type="w" for="ch" forName="imageaccent9" refType="w" fact="0.0189"/>
          <dgm:constr type="h" for="ch" forName="imageaccent9" refType="h" fact="0.024"/>
          <dgm:constr type="l" for="ch" forName="image10" refType="w" fact="0.2786"/>
          <dgm:constr type="t" for="ch" forName="image10" refType="h" fact="0.6805"/>
          <dgm:constr type="w" for="ch" forName="image10" refType="w" fact="0.1623"/>
          <dgm:constr type="h" for="ch" forName="image10" refType="h" fact="0.2049"/>
          <dgm:constr type="l" for="ch" forName="text10" refType="w" fact="0.4183"/>
          <dgm:constr type="t" for="ch" forName="text10" refType="h" fact="0.5683"/>
          <dgm:constr type="w" for="ch" forName="text10" refType="w" fact="0.1623"/>
          <dgm:constr type="h" for="ch" forName="text10" refType="h" fact="0.2049"/>
          <dgm:constr type="l" for="ch" forName="imageaccent10" refType="w" fact="0.4203"/>
          <dgm:constr type="t" for="ch" forName="imageaccent10" refType="h" fact="0.7704"/>
          <dgm:constr type="w" for="ch" forName="imageaccent10" refType="w" fact="0.0189"/>
          <dgm:constr type="h" for="ch" forName="imageaccent10" refType="h" fact="0.024"/>
          <dgm:constr type="l" for="ch" forName="textaccent10" refType="w" fact="0.4504"/>
          <dgm:constr type="t" for="ch" forName="textaccent10" refType="h" fact="0.7478"/>
          <dgm:constr type="w" for="ch" forName="textaccent10" refType="w" fact="0.0189"/>
          <dgm:constr type="h" for="ch" forName="textaccent10" refType="h" fact="0.024"/>
          <dgm:constr type="l" for="ch" forName="text11" refType="w" fact="0.6971"/>
          <dgm:constr type="t" for="ch" forName="text11" refType="h" fact="0.7951"/>
          <dgm:constr type="w" for="ch" forName="text11" refType="w" fact="0.1623"/>
          <dgm:constr type="h" for="ch" forName="text11" refType="h" fact="0.2049"/>
          <dgm:constr type="l" for="ch" forName="image11" refType="w" fact="0.5575"/>
          <dgm:constr type="t" for="ch" forName="image11" refType="h" fact="0.6816"/>
          <dgm:constr type="w" for="ch" forName="image11" refType="w" fact="0.1623"/>
          <dgm:constr type="h" for="ch" forName="image11" refType="h" fact="0.2049"/>
          <dgm:constr type="l" for="ch" forName="imageaccent11" refType="w" fact="0.6692"/>
          <dgm:constr type="t" for="ch" forName="imageaccent11" refType="h" fact="0.8589"/>
          <dgm:constr type="w" for="ch" forName="imageaccent11" refType="w" fact="0.0189"/>
          <dgm:constr type="h" for="ch" forName="imageaccent11" refType="h" fact="0.024"/>
          <dgm:constr type="l" for="ch" forName="textaccent11" refType="w" fact="0.701"/>
          <dgm:constr type="t" for="ch" forName="textaccent11" refType="h" fact="0.8863"/>
          <dgm:constr type="w" for="ch" forName="textaccent11" refType="w" fact="0.0189"/>
          <dgm:constr type="h" for="ch" forName="textaccent11" refType="h" fact="0.024"/>
        </dgm:constrLst>
      </dgm:if>
      <dgm:else name="Name13">
        <dgm:alg type="composite">
          <dgm:param type="ar" val="1.675"/>
        </dgm:alg>
        <dgm:constrLst>
          <dgm:constr type="primFontSz" for="des" ptType="node" op="equ" val="65"/>
          <dgm:constr type="l" for="ch" forName="image4" refType="w" fact="0.4903"/>
          <dgm:constr type="t" for="ch" forName="image4" refType="h" fact="0.2287"/>
          <dgm:constr type="w" for="ch" forName="image4" refType="w" fact="0.1425"/>
          <dgm:constr type="h" for="ch" forName="image4" refType="h" fact="0.2049"/>
          <dgm:constr type="l" for="ch" forName="text5" refType="w" fact="0.4903"/>
          <dgm:constr type="t" for="ch" forName="text5" refType="h" fact="0.0022"/>
          <dgm:constr type="w" for="ch" forName="text5" refType="w" fact="0.1425"/>
          <dgm:constr type="h" for="ch" forName="text5" refType="h" fact="0.2049"/>
          <dgm:constr type="l" for="ch" forName="image5" refType="w" fact="0.6129"/>
          <dgm:constr type="t" for="ch" forName="image5" refType="h" fact="0.1165"/>
          <dgm:constr type="w" for="ch" forName="image5" refType="w" fact="0.1425"/>
          <dgm:constr type="h" for="ch" forName="image5" refType="h" fact="0.2049"/>
          <dgm:constr type="l" for="ch" forName="image2" refType="w" fact="0.3677"/>
          <dgm:constr type="t" for="ch" forName="image2" refType="h" fact="0.34"/>
          <dgm:constr type="w" for="ch" forName="image2" refType="w" fact="0.1425"/>
          <dgm:constr type="h" for="ch" forName="image2" refType="h" fact="0.2049"/>
          <dgm:constr type="l" for="ch" forName="text4" refType="w" fact="0.3677"/>
          <dgm:constr type="t" for="ch" forName="text4" refType="h" fact="0.1135"/>
          <dgm:constr type="w" for="ch" forName="text4" refType="w" fact="0.1425"/>
          <dgm:constr type="h" for="ch" forName="text4" refType="h" fact="0.2049"/>
          <dgm:constr type="l" for="ch" forName="text2" refType="w" fact="0.2452"/>
          <dgm:constr type="t" for="ch" forName="text2" refType="h" fact="0.2265"/>
          <dgm:constr type="w" for="ch" forName="text2" refType="w" fact="0.1425"/>
          <dgm:constr type="h" for="ch" forName="text2" refType="h" fact="0.2049"/>
          <dgm:constr type="l" for="ch" forName="image3" refType="w" fact="0.2452"/>
          <dgm:constr type="t" for="ch" forName="image3" refType="h" fact="0"/>
          <dgm:constr type="w" for="ch" forName="image3" refType="w" fact="0.1425"/>
          <dgm:constr type="h" for="ch" forName="image3" refType="h" fact="0.2049"/>
          <dgm:constr type="l" for="ch" forName="text1" refType="w" fact="0.1226"/>
          <dgm:constr type="t" for="ch" forName="text1" refType="h" fact="0.3404"/>
          <dgm:constr type="w" for="ch" forName="text1" refType="w" fact="0.1425"/>
          <dgm:constr type="h" for="ch" forName="text1" refType="h" fact="0.2049"/>
          <dgm:constr type="l" for="ch" forName="text3" refType="w" fact="0.1226"/>
          <dgm:constr type="t" for="ch" forName="text3" refType="h" fact="0.1139"/>
          <dgm:constr type="w" for="ch" forName="text3" refType="w" fact="0.1425"/>
          <dgm:constr type="h" for="ch" forName="text3" refType="h" fact="0.2049"/>
          <dgm:constr type="l" for="ch" forName="textaccent1" refType="w" fact="0.126"/>
          <dgm:constr type="t" for="ch" forName="textaccent1" refType="h" fact="0.432"/>
          <dgm:constr type="w" for="ch" forName="textaccent1" refType="w" fact="0.0166"/>
          <dgm:constr type="h" for="ch" forName="textaccent1" refType="h" fact="0.024"/>
          <dgm:constr type="l" for="ch" forName="image1" refType="w" fact="0"/>
          <dgm:constr type="t" for="ch" forName="image1" refType="h" fact="0.2272"/>
          <dgm:constr type="w" for="ch" forName="image1" refType="w" fact="0.1425"/>
          <dgm:constr type="h" for="ch" forName="image1" refType="h" fact="0.2049"/>
          <dgm:constr type="l" for="ch" forName="imageaccent1" refType="w" fact="0.0976"/>
          <dgm:constr type="t" for="ch" forName="imageaccent1" refType="h" fact="0.4048"/>
          <dgm:constr type="w" for="ch" forName="imageaccent1" refType="w" fact="0.0166"/>
          <dgm:constr type="h" for="ch" forName="imageaccent1" refType="h" fact="0.024"/>
          <dgm:constr type="l" for="ch" forName="textaccent2" refType="w" fact="0.3432"/>
          <dgm:constr type="t" for="ch" forName="textaccent2" refType="h" fact="0.4038"/>
          <dgm:constr type="w" for="ch" forName="textaccent2" refType="w" fact="0.0166"/>
          <dgm:constr type="h" for="ch" forName="textaccent2" refType="h" fact="0.024"/>
          <dgm:constr type="l" for="ch" forName="imageaccent2" refType="w" fact="0.3712"/>
          <dgm:constr type="t" for="ch" forName="imageaccent2" refType="h" fact="0.4312"/>
          <dgm:constr type="w" for="ch" forName="imageaccent2" refType="w" fact="0.0166"/>
          <dgm:constr type="h" for="ch" forName="imageaccent2" refType="h" fact="0.024"/>
          <dgm:constr type="l" for="ch" forName="textaccent3" refType="w" fact="0.2196"/>
          <dgm:constr type="t" for="ch" forName="textaccent3" refType="h" fact="0.1167"/>
          <dgm:constr type="w" for="ch" forName="textaccent3" refType="w" fact="0.0166"/>
          <dgm:constr type="h" for="ch" forName="textaccent3" refType="h" fact="0.024"/>
          <dgm:constr type="l" for="ch" forName="imageaccent3" refType="w" fact="0.2492"/>
          <dgm:constr type="t" for="ch" forName="imageaccent3" refType="h" fact="0.0908"/>
          <dgm:constr type="w" for="ch" forName="imageaccent3" refType="w" fact="0.0166"/>
          <dgm:constr type="h" for="ch" forName="imageaccent3" refType="h" fact="0.024"/>
          <dgm:constr type="l" for="ch" forName="textaccent4" refType="w" fact="0.491"/>
          <dgm:constr type="t" for="ch" forName="textaccent4" refType="h" fact="0.2042"/>
          <dgm:constr type="w" for="ch" forName="textaccent4" refType="w" fact="0.0166"/>
          <dgm:constr type="h" for="ch" forName="textaccent4" refType="h" fact="0.024"/>
          <dgm:constr type="l" for="ch" forName="imageaccent4" refType="w" fact="0.5181"/>
          <dgm:constr type="t" for="ch" forName="imageaccent4" refType="h" fact="0.2323"/>
          <dgm:constr type="w" for="ch" forName="imageaccent4" refType="w" fact="0.0166"/>
          <dgm:constr type="h" for="ch" forName="imageaccent4" refType="h" fact="0.024"/>
          <dgm:constr type="l" for="ch" forName="textaccent5" refType="w" fact="0.6136"/>
          <dgm:constr type="t" for="ch" forName="textaccent5" refType="h" fact="0.094"/>
          <dgm:constr type="w" for="ch" forName="textaccent5" refType="w" fact="0.0166"/>
          <dgm:constr type="h" for="ch" forName="textaccent5" refType="h" fact="0.024"/>
          <dgm:constr type="l" for="ch" forName="imageaccent5" refType="w" fact="0.6413"/>
          <dgm:constr type="t" for="ch" forName="imageaccent5" refType="h" fact="0.121"/>
          <dgm:constr type="w" for="ch" forName="imageaccent5" refType="w" fact="0.0166"/>
          <dgm:constr type="h" for="ch" forName="imageaccent5" refType="h" fact="0.024"/>
          <dgm:constr type="l" for="ch" forName="image6" refType="w" fact="0.4903"/>
          <dgm:constr type="t" for="ch" forName="image6" refType="h" fact="0.4548"/>
          <dgm:constr type="w" for="ch" forName="image6" refType="w" fact="0.1425"/>
          <dgm:constr type="h" for="ch" forName="image6" refType="h" fact="0.2049"/>
          <dgm:constr type="l" for="ch" forName="text6" refType="w" fact="0.6129"/>
          <dgm:constr type="t" for="ch" forName="text6" refType="h" fact="0.3426"/>
          <dgm:constr type="w" for="ch" forName="text6" refType="w" fact="0.1425"/>
          <dgm:constr type="h" for="ch" forName="text6" refType="h" fact="0.2049"/>
          <dgm:constr type="l" for="ch" forName="imageaccent6" refType="w" fact="0.6147"/>
          <dgm:constr type="t" for="ch" forName="imageaccent6" refType="h" fact="0.5447"/>
          <dgm:constr type="w" for="ch" forName="imageaccent6" refType="w" fact="0.0166"/>
          <dgm:constr type="h" for="ch" forName="imageaccent6" refType="h" fact="0.024"/>
          <dgm:constr type="l" for="ch" forName="textaccent6" refType="w" fact="0.6411"/>
          <dgm:constr type="t" for="ch" forName="textaccent6" refType="h" fact="0.5221"/>
          <dgm:constr type="w" for="ch" forName="textaccent6" refType="w" fact="0.0166"/>
          <dgm:constr type="h" for="ch" forName="textaccent6" refType="h" fact="0.024"/>
          <dgm:constr type="l" for="ch" forName="text7" refType="w" fact="0.2451"/>
          <dgm:constr type="t" for="ch" forName="text7" refType="h" fact="0.4535"/>
          <dgm:constr type="w" for="ch" forName="text7" refType="w" fact="0.1425"/>
          <dgm:constr type="h" for="ch" forName="text7" refType="h" fact="0.2049"/>
          <dgm:constr type="l" for="ch" forName="image7" refType="w" fact="0.1225"/>
          <dgm:constr type="t" for="ch" forName="image7" refType="h" fact="0.5674"/>
          <dgm:constr type="w" for="ch" forName="image7" refType="w" fact="0.1425"/>
          <dgm:constr type="h" for="ch" forName="image7" refType="h" fact="0.2049"/>
          <dgm:constr type="l" for="ch" forName="imageaccent7" refType="w" fact="0.2195"/>
          <dgm:constr type="t" for="ch" forName="imageaccent7" refType="h" fact="0.5703"/>
          <dgm:constr type="w" for="ch" forName="imageaccent7" refType="w" fact="0.0166"/>
          <dgm:constr type="h" for="ch" forName="imageaccent7" refType="h" fact="0.024"/>
          <dgm:constr type="l" for="ch" forName="textaccent7" refType="w" fact="0.2491"/>
          <dgm:constr type="t" for="ch" forName="textaccent7" refType="h" fact="0.5443"/>
          <dgm:constr type="w" for="ch" forName="textaccent7" refType="w" fact="0.0166"/>
          <dgm:constr type="h" for="ch" forName="textaccent7" refType="h" fact="0.024"/>
          <dgm:constr type="l" for="ch" forName="image8" refType="w" fact="0.6123"/>
          <dgm:constr type="t" for="ch" forName="image8" refType="h" fact="0.5696"/>
          <dgm:constr type="w" for="ch" forName="image8" refType="w" fact="0.1425"/>
          <dgm:constr type="h" for="ch" forName="image8" refType="h" fact="0.2049"/>
          <dgm:constr type="l" for="ch" forName="text8" refType="w" fact="0.7349"/>
          <dgm:constr type="t" for="ch" forName="text8" refType="h" fact="0.4574"/>
          <dgm:constr type="w" for="ch" forName="text8" refType="w" fact="0.1425"/>
          <dgm:constr type="h" for="ch" forName="text8" refType="h" fact="0.2049"/>
          <dgm:constr type="l" for="ch" forName="imageaccent8" refType="w" fact="0.7367"/>
          <dgm:constr type="t" for="ch" forName="imageaccent8" refType="h" fact="0.6595"/>
          <dgm:constr type="w" for="ch" forName="imageaccent8" refType="w" fact="0.0166"/>
          <dgm:constr type="h" for="ch" forName="imageaccent8" refType="h" fact="0.024"/>
          <dgm:constr type="l" for="ch" forName="textaccent8" refType="w" fact="0.7631"/>
          <dgm:constr type="t" for="ch" forName="textaccent8" refType="h" fact="0.6369"/>
          <dgm:constr type="w" for="ch" forName="textaccent8" refType="w" fact="0.0166"/>
          <dgm:constr type="h" for="ch" forName="textaccent8" refType="h" fact="0.024"/>
          <dgm:constr type="l" for="ch" forName="text9" refType="w" fact="0.7354"/>
          <dgm:constr type="t" for="ch" forName="text9" refType="h" fact="0.0044"/>
          <dgm:constr type="w" for="ch" forName="text9" refType="w" fact="0.1425"/>
          <dgm:constr type="h" for="ch" forName="text9" refType="h" fact="0.2049"/>
          <dgm:constr type="l" for="ch" forName="textaccent9" refType="w" fact="0.8339"/>
          <dgm:constr type="t" for="ch" forName="textaccent9" refType="h" fact="0.1846"/>
          <dgm:constr type="w" for="ch" forName="textaccent9" refType="w" fact="0.0166"/>
          <dgm:constr type="h" for="ch" forName="textaccent9" refType="h" fact="0.024"/>
          <dgm:constr type="l" for="ch" forName="image9" refType="w" fact="0.7354"/>
          <dgm:constr type="t" for="ch" forName="image9" refType="h" fact="0.2306"/>
          <dgm:constr type="w" for="ch" forName="image9" refType="w" fact="0.1425"/>
          <dgm:constr type="h" for="ch" forName="image9" refType="h" fact="0.2049"/>
          <dgm:constr type="l" for="ch" forName="imageaccent9" refType="w" fact="0.8339"/>
          <dgm:constr type="t" for="ch" forName="imageaccent9" refType="h" fact="0.2318"/>
          <dgm:constr type="w" for="ch" forName="imageaccent9" refType="w" fact="0.0166"/>
          <dgm:constr type="h" for="ch" forName="imageaccent9" refType="h" fact="0.024"/>
          <dgm:constr type="l" for="ch" forName="image10" refType="w" fact="0.2446"/>
          <dgm:constr type="t" for="ch" forName="image10" refType="h" fact="0.6805"/>
          <dgm:constr type="w" for="ch" forName="image10" refType="w" fact="0.1425"/>
          <dgm:constr type="h" for="ch" forName="image10" refType="h" fact="0.2049"/>
          <dgm:constr type="l" for="ch" forName="text10" refType="w" fact="0.3672"/>
          <dgm:constr type="t" for="ch" forName="text10" refType="h" fact="0.5683"/>
          <dgm:constr type="w" for="ch" forName="text10" refType="w" fact="0.1425"/>
          <dgm:constr type="h" for="ch" forName="text10" refType="h" fact="0.2049"/>
          <dgm:constr type="l" for="ch" forName="imageaccent10" refType="w" fact="0.369"/>
          <dgm:constr type="t" for="ch" forName="imageaccent10" refType="h" fact="0.7704"/>
          <dgm:constr type="w" for="ch" forName="imageaccent10" refType="w" fact="0.0166"/>
          <dgm:constr type="h" for="ch" forName="imageaccent10" refType="h" fact="0.024"/>
          <dgm:constr type="l" for="ch" forName="textaccent10" refType="w" fact="0.3954"/>
          <dgm:constr type="t" for="ch" forName="textaccent10" refType="h" fact="0.7478"/>
          <dgm:constr type="w" for="ch" forName="textaccent10" refType="w" fact="0.0166"/>
          <dgm:constr type="h" for="ch" forName="textaccent10" refType="h" fact="0.024"/>
          <dgm:constr type="l" for="ch" forName="text11" refType="w" fact="0.612"/>
          <dgm:constr type="t" for="ch" forName="text11" refType="h" fact="0.7951"/>
          <dgm:constr type="w" for="ch" forName="text11" refType="w" fact="0.1425"/>
          <dgm:constr type="h" for="ch" forName="text11" refType="h" fact="0.2049"/>
          <dgm:constr type="l" for="ch" forName="image11" refType="w" fact="0.4894"/>
          <dgm:constr type="t" for="ch" forName="image11" refType="h" fact="0.6816"/>
          <dgm:constr type="w" for="ch" forName="image11" refType="w" fact="0.1425"/>
          <dgm:constr type="h" for="ch" forName="image11" refType="h" fact="0.2049"/>
          <dgm:constr type="l" for="ch" forName="imageaccent11" refType="w" fact="0.5874"/>
          <dgm:constr type="t" for="ch" forName="imageaccent11" refType="h" fact="0.8589"/>
          <dgm:constr type="w" for="ch" forName="imageaccent11" refType="w" fact="0.0166"/>
          <dgm:constr type="h" for="ch" forName="imageaccent11" refType="h" fact="0.024"/>
          <dgm:constr type="l" for="ch" forName="textaccent11" refType="w" fact="0.6154"/>
          <dgm:constr type="t" for="ch" forName="textaccent11" refType="h" fact="0.8863"/>
          <dgm:constr type="w" for="ch" forName="textaccent11" refType="w" fact="0.0166"/>
          <dgm:constr type="h" for="ch" forName="textaccent11" refType="h" fact="0.024"/>
          <dgm:constr type="l" for="ch" forName="text12" refType="w" fact="0.735"/>
          <dgm:constr type="t" for="ch" forName="text12" refType="h" fact="0.684"/>
          <dgm:constr type="w" for="ch" forName="text12" refType="w" fact="0.1425"/>
          <dgm:constr type="h" for="ch" forName="text12" refType="h" fact="0.2049"/>
          <dgm:constr type="l" for="ch" forName="image12" refType="w" fact="0.8575"/>
          <dgm:constr type="t" for="ch" forName="image12" refType="h" fact="0.5718"/>
          <dgm:constr type="w" for="ch" forName="image12" refType="w" fact="0.1425"/>
          <dgm:constr type="h" for="ch" forName="image12" refType="h" fact="0.2049"/>
          <dgm:constr type="l" for="ch" forName="textaccent12" refType="w" fact="0.8594"/>
          <dgm:constr type="t" for="ch" forName="textaccent12" refType="h" fact="0.7739"/>
          <dgm:constr type="w" for="ch" forName="textaccent12" refType="w" fact="0.0166"/>
          <dgm:constr type="h" for="ch" forName="textaccent12" refType="h" fact="0.024"/>
          <dgm:constr type="l" for="ch" forName="imageaccent12" refType="w" fact="0.8858"/>
          <dgm:constr type="t" for="ch" forName="imageaccent12" refType="h" fact="0.7513"/>
          <dgm:constr type="w" for="ch" forName="imageaccent12" refType="w" fact="0.0166"/>
          <dgm:constr type="h" for="ch" forName="imageaccent12" refType="h" fact="0.024"/>
        </dgm:constrLst>
      </dgm:else>
    </dgm:choose>
    <dgm:forEach name="wrapper" axis="self" ptType="parTrans">
      <dgm:forEach name="wrapper2" axis="self" ptType="sibTrans" st="2">
        <dgm:forEach name="textRepeat" axis="self">
          <dgm:layoutNode name="textRepeatNode" styleLbl="alignNode1">
            <dgm:varLst>
              <dgm:chMax val="0"/>
              <dgm:chPref val="0"/>
              <dgm:bulletEnabled val="1"/>
            </dgm:varLst>
            <dgm:alg type="tx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.1"/>
              <dgm:constr type="bMarg" refType="primFontSz" fact="0.1"/>
            </dgm:constrLst>
            <dgm:ruleLst>
              <dgm:rule type="primFontSz" val="5" fact="NaN" max="NaN"/>
            </dgm:ruleLst>
          </dgm:layoutNode>
        </dgm:forEach>
        <dgm:forEach name="accentRepeat" axis="self">
          <dgm:layoutNode name="accentRepeatNode" styleLbl="solidAlignAcc1">
            <dgm:alg type="sp"/>
            <dgm:shape xmlns:r="http://schemas.openxmlformats.org/officeDocument/2006/relationships" type="hexagon" r:blip="">
              <dgm:adjLst>
                <dgm:adj idx="1" val="0.25"/>
                <dgm:adj idx="2" val="1.1547"/>
              </dgm:adjLst>
            </dgm:shape>
            <dgm:presOf/>
          </dgm:layoutNode>
        </dgm:forEach>
        <dgm:forEach name="imageRepeat" axis="self">
          <dgm:layoutNode name="imageRepeatNode" styleLbl="alignAcc1">
            <dgm:alg type="sp"/>
            <dgm:shape xmlns:r="http://schemas.openxmlformats.org/officeDocument/2006/relationships" type="hexagon" r:blip="" blipPhldr="1">
              <dgm:adjLst>
                <dgm:adj idx="1" val="0.25"/>
                <dgm:adj idx="2" val="1.1547"/>
              </dgm:adjLst>
            </dgm:shape>
            <dgm:presOf axis="self"/>
          </dgm:layoutNode>
        </dgm:forEach>
      </dgm:forEach>
    </dgm:forEach>
    <dgm:forEach name="Name14" axis="ch" ptType="node" cnt="1">
      <dgm:layoutNode name="text1">
        <dgm:alg type="sp"/>
        <dgm:shape xmlns:r="http://schemas.openxmlformats.org/officeDocument/2006/relationships" r:blip="">
          <dgm:adjLst/>
        </dgm:shape>
        <dgm:presOf/>
        <dgm:constrLst/>
        <dgm:forEach name="Name15" ref="textRepeat"/>
      </dgm:layoutNode>
      <dgm:layoutNode name="textaccent1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"/>
      </dgm:layoutNode>
    </dgm:forEach>
    <dgm:forEach name="Name17" axis="ch" ptType="sibTrans" hideLastTrans="0" cnt="1">
      <dgm:layoutNode name="image1">
        <dgm:alg type="sp"/>
        <dgm:shape xmlns:r="http://schemas.openxmlformats.org/officeDocument/2006/relationships" r:blip="">
          <dgm:adjLst/>
        </dgm:shape>
        <dgm:presOf/>
        <dgm:constrLst/>
        <dgm:forEach name="Name18" ref="imageRepeat"/>
      </dgm:layoutNode>
      <dgm:layoutNode name="imageaccent1">
        <dgm:alg type="sp"/>
        <dgm:shape xmlns:r="http://schemas.openxmlformats.org/officeDocument/2006/relationships" r:blip="">
          <dgm:adjLst/>
        </dgm:shape>
        <dgm:presOf/>
        <dgm:constrLst/>
        <dgm:forEach name="Name19" ref="accentRepeat"/>
      </dgm:layoutNode>
    </dgm:forEach>
    <dgm:forEach name="Name20" axis="ch" ptType="node" st="2" cnt="1">
      <dgm:layoutNode name="text2">
        <dgm:alg type="sp"/>
        <dgm:shape xmlns:r="http://schemas.openxmlformats.org/officeDocument/2006/relationships" r:blip="">
          <dgm:adjLst/>
        </dgm:shape>
        <dgm:presOf/>
        <dgm:constrLst/>
        <dgm:forEach name="Name21" ref="textRepeat"/>
      </dgm:layoutNode>
      <dgm:layoutNode name="textaccent2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"/>
      </dgm:layoutNode>
    </dgm:forEach>
    <dgm:forEach name="Name23" axis="ch" ptType="sibTrans" hideLastTrans="0" st="2" cnt="1">
      <dgm:layoutNode name="image2">
        <dgm:alg type="sp"/>
        <dgm:shape xmlns:r="http://schemas.openxmlformats.org/officeDocument/2006/relationships" r:blip="">
          <dgm:adjLst/>
        </dgm:shape>
        <dgm:presOf/>
        <dgm:constrLst/>
        <dgm:forEach name="Name24" ref="imageRepeat"/>
      </dgm:layoutNode>
      <dgm:layoutNode name="imageaccent2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"/>
      </dgm:layoutNode>
    </dgm:forEach>
    <dgm:forEach name="Name26" axis="ch" ptType="node" st="3" cnt="1">
      <dgm:layoutNode name="text3">
        <dgm:alg type="sp"/>
        <dgm:shape xmlns:r="http://schemas.openxmlformats.org/officeDocument/2006/relationships" r:blip="">
          <dgm:adjLst/>
        </dgm:shape>
        <dgm:presOf/>
        <dgm:constrLst/>
        <dgm:forEach name="Name27" ref="textRepeat"/>
      </dgm:layoutNode>
      <dgm:layoutNode name="textaccent3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</dgm:forEach>
    <dgm:forEach name="Name29" axis="ch" ptType="sibTrans" hideLastTrans="0" st="3" cnt="1">
      <dgm:layoutNode name="image3">
        <dgm:alg type="sp"/>
        <dgm:shape xmlns:r="http://schemas.openxmlformats.org/officeDocument/2006/relationships" r:blip="">
          <dgm:adjLst/>
        </dgm:shape>
        <dgm:presOf/>
        <dgm:constrLst/>
        <dgm:forEach name="Name30" ref="imageRepeat"/>
      </dgm:layoutNode>
      <dgm:layoutNode name="imageaccent3">
        <dgm:alg type="sp"/>
        <dgm:shape xmlns:r="http://schemas.openxmlformats.org/officeDocument/2006/relationships" r:blip="">
          <dgm:adjLst/>
        </dgm:shape>
        <dgm:presOf/>
        <dgm:constrLst/>
        <dgm:forEach name="Name31" ref="accentRepeat"/>
      </dgm:layoutNode>
    </dgm:forEach>
    <dgm:forEach name="Name32" axis="ch" ptType="node" st="4" cnt="1">
      <dgm:layoutNode name="text4">
        <dgm:alg type="sp"/>
        <dgm:shape xmlns:r="http://schemas.openxmlformats.org/officeDocument/2006/relationships" r:blip="">
          <dgm:adjLst/>
        </dgm:shape>
        <dgm:presOf/>
        <dgm:constrLst/>
        <dgm:forEach name="Name33" ref="textRepeat"/>
      </dgm:layoutNode>
      <dgm:layoutNode name="textaccent4">
        <dgm:alg type="sp"/>
        <dgm:shape xmlns:r="http://schemas.openxmlformats.org/officeDocument/2006/relationships" r:blip="">
          <dgm:adjLst/>
        </dgm:shape>
        <dgm:presOf/>
        <dgm:constrLst/>
        <dgm:forEach name="Name34" ref="accentRepeat"/>
      </dgm:layoutNode>
    </dgm:forEach>
    <dgm:forEach name="Name35" axis="ch" ptType="sibTrans" hideLastTrans="0" st="4" cnt="1">
      <dgm:layoutNode name="image4">
        <dgm:alg type="sp"/>
        <dgm:shape xmlns:r="http://schemas.openxmlformats.org/officeDocument/2006/relationships" r:blip="">
          <dgm:adjLst/>
        </dgm:shape>
        <dgm:presOf/>
        <dgm:constrLst/>
        <dgm:forEach name="Name36" ref="imageRepeat"/>
      </dgm:layoutNode>
      <dgm:layoutNode name="imageaccent4">
        <dgm:alg type="sp"/>
        <dgm:shape xmlns:r="http://schemas.openxmlformats.org/officeDocument/2006/relationships" r:blip="">
          <dgm:adjLst/>
        </dgm:shape>
        <dgm:presOf/>
        <dgm:constrLst/>
        <dgm:forEach name="Name37" ref="accentRepeat"/>
      </dgm:layoutNode>
    </dgm:forEach>
    <dgm:forEach name="Name38" axis="ch" ptType="node" st="5" cnt="1">
      <dgm:layoutNode name="text5">
        <dgm:alg type="sp"/>
        <dgm:shape xmlns:r="http://schemas.openxmlformats.org/officeDocument/2006/relationships" r:blip="">
          <dgm:adjLst/>
        </dgm:shape>
        <dgm:presOf/>
        <dgm:constrLst/>
        <dgm:forEach name="Name39" ref="textRepeat"/>
      </dgm:layoutNode>
      <dgm:layoutNode name="textaccent5">
        <dgm:alg type="sp"/>
        <dgm:shape xmlns:r="http://schemas.openxmlformats.org/officeDocument/2006/relationships" r:blip="">
          <dgm:adjLst/>
        </dgm:shape>
        <dgm:presOf/>
        <dgm:constrLst/>
        <dgm:forEach name="Name40" ref="accentRepeat"/>
      </dgm:layoutNode>
    </dgm:forEach>
    <dgm:forEach name="Name41" axis="ch" ptType="sibTrans" hideLastTrans="0" st="5" cnt="1">
      <dgm:layoutNode name="image5">
        <dgm:alg type="sp"/>
        <dgm:shape xmlns:r="http://schemas.openxmlformats.org/officeDocument/2006/relationships" r:blip="">
          <dgm:adjLst/>
        </dgm:shape>
        <dgm:presOf/>
        <dgm:constrLst/>
        <dgm:forEach name="Name42" ref="imageRepeat"/>
      </dgm:layoutNode>
      <dgm:layoutNode name="imageaccent5">
        <dgm:alg type="sp"/>
        <dgm:shape xmlns:r="http://schemas.openxmlformats.org/officeDocument/2006/relationships" r:blip="">
          <dgm:adjLst/>
        </dgm:shape>
        <dgm:presOf/>
        <dgm:constrLst/>
        <dgm:forEach name="Name43" ref="accentRepeat"/>
      </dgm:layoutNode>
    </dgm:forEach>
    <dgm:forEach name="Name44" axis="ch" ptType="node" st="6" cnt="1">
      <dgm:layoutNode name="text6">
        <dgm:alg type="sp"/>
        <dgm:shape xmlns:r="http://schemas.openxmlformats.org/officeDocument/2006/relationships" r:blip="">
          <dgm:adjLst/>
        </dgm:shape>
        <dgm:presOf/>
        <dgm:constrLst/>
        <dgm:forEach name="Name45" ref="textRepeat"/>
      </dgm:layoutNode>
      <dgm:layoutNode name="textaccent6">
        <dgm:alg type="sp"/>
        <dgm:shape xmlns:r="http://schemas.openxmlformats.org/officeDocument/2006/relationships" r:blip="">
          <dgm:adjLst/>
        </dgm:shape>
        <dgm:presOf/>
        <dgm:constrLst/>
        <dgm:forEach name="Name46" ref="accentRepeat"/>
      </dgm:layoutNode>
    </dgm:forEach>
    <dgm:forEach name="Name47" axis="ch" ptType="sibTrans" hideLastTrans="0" st="6" cnt="1">
      <dgm:layoutNode name="image6">
        <dgm:alg type="sp"/>
        <dgm:shape xmlns:r="http://schemas.openxmlformats.org/officeDocument/2006/relationships" r:blip="">
          <dgm:adjLst/>
        </dgm:shape>
        <dgm:presOf/>
        <dgm:constrLst/>
        <dgm:forEach name="Name48" ref="imageRepeat"/>
      </dgm:layoutNode>
      <dgm:layoutNode name="imageaccent6">
        <dgm:alg type="sp"/>
        <dgm:shape xmlns:r="http://schemas.openxmlformats.org/officeDocument/2006/relationships" r:blip="">
          <dgm:adjLst/>
        </dgm:shape>
        <dgm:presOf/>
        <dgm:constrLst/>
        <dgm:forEach name="Name49" ref="accentRepeat"/>
      </dgm:layoutNode>
    </dgm:forEach>
    <dgm:forEach name="Name50" axis="ch" ptType="node" st="7" cnt="1">
      <dgm:layoutNode name="text7">
        <dgm:alg type="sp"/>
        <dgm:shape xmlns:r="http://schemas.openxmlformats.org/officeDocument/2006/relationships" r:blip="">
          <dgm:adjLst/>
        </dgm:shape>
        <dgm:presOf/>
        <dgm:constrLst/>
        <dgm:forEach name="Name51" ref="textRepeat"/>
      </dgm:layoutNode>
      <dgm:layoutNode name="textaccent7">
        <dgm:alg type="sp"/>
        <dgm:shape xmlns:r="http://schemas.openxmlformats.org/officeDocument/2006/relationships" r:blip="">
          <dgm:adjLst/>
        </dgm:shape>
        <dgm:presOf/>
        <dgm:constrLst/>
        <dgm:forEach name="Name52" ref="accentRepeat"/>
      </dgm:layoutNode>
    </dgm:forEach>
    <dgm:forEach name="Name53" axis="ch" ptType="sibTrans" hideLastTrans="0" st="7" cnt="1">
      <dgm:layoutNode name="image7">
        <dgm:alg type="sp"/>
        <dgm:shape xmlns:r="http://schemas.openxmlformats.org/officeDocument/2006/relationships" r:blip="">
          <dgm:adjLst/>
        </dgm:shape>
        <dgm:presOf/>
        <dgm:constrLst/>
        <dgm:forEach name="Name54" ref="imageRepeat"/>
      </dgm:layoutNode>
      <dgm:layoutNode name="imageaccent7">
        <dgm:alg type="sp"/>
        <dgm:shape xmlns:r="http://schemas.openxmlformats.org/officeDocument/2006/relationships" r:blip="">
          <dgm:adjLst/>
        </dgm:shape>
        <dgm:presOf/>
        <dgm:constrLst/>
        <dgm:forEach name="Name55" ref="accentRepeat"/>
      </dgm:layoutNode>
    </dgm:forEach>
    <dgm:forEach name="Name56" axis="ch" ptType="node" st="8" cnt="1">
      <dgm:layoutNode name="text8">
        <dgm:alg type="sp"/>
        <dgm:shape xmlns:r="http://schemas.openxmlformats.org/officeDocument/2006/relationships" r:blip="">
          <dgm:adjLst/>
        </dgm:shape>
        <dgm:presOf/>
        <dgm:constrLst/>
        <dgm:forEach name="Name57" ref="textRepeat"/>
      </dgm:layoutNode>
      <dgm:layoutNode name="textaccent8">
        <dgm:alg type="sp"/>
        <dgm:shape xmlns:r="http://schemas.openxmlformats.org/officeDocument/2006/relationships" r:blip="">
          <dgm:adjLst/>
        </dgm:shape>
        <dgm:presOf/>
        <dgm:constrLst/>
        <dgm:forEach name="Name58" ref="accentRepeat"/>
      </dgm:layoutNode>
    </dgm:forEach>
    <dgm:forEach name="Name59" axis="ch" ptType="sibTrans" hideLastTrans="0" st="8" cnt="1">
      <dgm:layoutNode name="image8">
        <dgm:alg type="sp"/>
        <dgm:shape xmlns:r="http://schemas.openxmlformats.org/officeDocument/2006/relationships" r:blip="">
          <dgm:adjLst/>
        </dgm:shape>
        <dgm:presOf/>
        <dgm:constrLst/>
        <dgm:forEach name="Name60" ref="imageRepeat"/>
      </dgm:layoutNode>
      <dgm:layoutNode name="imageaccent8">
        <dgm:alg type="sp"/>
        <dgm:shape xmlns:r="http://schemas.openxmlformats.org/officeDocument/2006/relationships" r:blip="">
          <dgm:adjLst/>
        </dgm:shape>
        <dgm:presOf/>
        <dgm:constrLst/>
        <dgm:forEach name="Name61" ref="accentRepeat"/>
      </dgm:layoutNode>
    </dgm:forEach>
    <dgm:forEach name="Name62" axis="ch" ptType="node" st="9" cnt="1">
      <dgm:layoutNode name="text9">
        <dgm:alg type="sp"/>
        <dgm:shape xmlns:r="http://schemas.openxmlformats.org/officeDocument/2006/relationships" r:blip="">
          <dgm:adjLst/>
        </dgm:shape>
        <dgm:presOf/>
        <dgm:constrLst/>
        <dgm:forEach name="Name63" ref="textRepeat"/>
      </dgm:layoutNode>
      <dgm:layoutNode name="textaccent9">
        <dgm:alg type="sp"/>
        <dgm:shape xmlns:r="http://schemas.openxmlformats.org/officeDocument/2006/relationships" r:blip="">
          <dgm:adjLst/>
        </dgm:shape>
        <dgm:presOf/>
        <dgm:constrLst/>
        <dgm:forEach name="Name64" ref="accentRepeat"/>
      </dgm:layoutNode>
    </dgm:forEach>
    <dgm:forEach name="Name65" axis="ch" ptType="sibTrans" hideLastTrans="0" st="9" cnt="1">
      <dgm:layoutNode name="image9">
        <dgm:alg type="sp"/>
        <dgm:shape xmlns:r="http://schemas.openxmlformats.org/officeDocument/2006/relationships" r:blip="">
          <dgm:adjLst/>
        </dgm:shape>
        <dgm:presOf/>
        <dgm:constrLst/>
        <dgm:forEach name="Name66" ref="imageRepeat"/>
      </dgm:layoutNode>
      <dgm:layoutNode name="imageaccent9">
        <dgm:alg type="sp"/>
        <dgm:shape xmlns:r="http://schemas.openxmlformats.org/officeDocument/2006/relationships" r:blip="">
          <dgm:adjLst/>
        </dgm:shape>
        <dgm:presOf/>
        <dgm:constrLst/>
        <dgm:forEach name="Name67" ref="accentRepeat"/>
      </dgm:layoutNode>
    </dgm:forEach>
    <dgm:forEach name="Name68" axis="ch" ptType="node" st="10" cnt="1">
      <dgm:layoutNode name="text10">
        <dgm:alg type="sp"/>
        <dgm:shape xmlns:r="http://schemas.openxmlformats.org/officeDocument/2006/relationships" r:blip="">
          <dgm:adjLst/>
        </dgm:shape>
        <dgm:presOf/>
        <dgm:constrLst/>
        <dgm:forEach name="Name69" ref="textRepeat"/>
      </dgm:layoutNode>
      <dgm:layoutNode name="textaccent10">
        <dgm:alg type="sp"/>
        <dgm:shape xmlns:r="http://schemas.openxmlformats.org/officeDocument/2006/relationships" r:blip="">
          <dgm:adjLst/>
        </dgm:shape>
        <dgm:presOf/>
        <dgm:constrLst/>
        <dgm:forEach name="Name70" ref="accentRepeat"/>
      </dgm:layoutNode>
    </dgm:forEach>
    <dgm:forEach name="Name71" axis="ch" ptType="sibTrans" hideLastTrans="0" st="10" cnt="1">
      <dgm:layoutNode name="image10">
        <dgm:alg type="sp"/>
        <dgm:shape xmlns:r="http://schemas.openxmlformats.org/officeDocument/2006/relationships" r:blip="">
          <dgm:adjLst/>
        </dgm:shape>
        <dgm:presOf/>
        <dgm:constrLst/>
        <dgm:forEach name="Name72" ref="imageRepeat"/>
      </dgm:layoutNode>
      <dgm:layoutNode name="imageaccent10">
        <dgm:alg type="sp"/>
        <dgm:shape xmlns:r="http://schemas.openxmlformats.org/officeDocument/2006/relationships" r:blip="">
          <dgm:adjLst/>
        </dgm:shape>
        <dgm:presOf/>
        <dgm:constrLst/>
        <dgm:forEach name="Name73" ref="accentRepeat"/>
      </dgm:layoutNode>
    </dgm:forEach>
    <dgm:forEach name="Name74" axis="ch" ptType="node" st="11" cnt="1">
      <dgm:layoutNode name="text11">
        <dgm:alg type="sp"/>
        <dgm:shape xmlns:r="http://schemas.openxmlformats.org/officeDocument/2006/relationships" r:blip="">
          <dgm:adjLst/>
        </dgm:shape>
        <dgm:presOf/>
        <dgm:constrLst/>
        <dgm:forEach name="Name75" ref="textRepeat"/>
      </dgm:layoutNode>
      <dgm:layoutNode name="textaccent1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</dgm:forEach>
    <dgm:forEach name="Name77" axis="ch" ptType="sibTrans" hideLastTrans="0" st="11" cnt="1">
      <dgm:layoutNode name="image11">
        <dgm:alg type="sp"/>
        <dgm:shape xmlns:r="http://schemas.openxmlformats.org/officeDocument/2006/relationships" r:blip="">
          <dgm:adjLst/>
        </dgm:shape>
        <dgm:presOf/>
        <dgm:constrLst/>
        <dgm:forEach name="Name78" ref="imageRepeat"/>
      </dgm:layoutNode>
      <dgm:layoutNode name="imageaccent11">
        <dgm:alg type="sp"/>
        <dgm:shape xmlns:r="http://schemas.openxmlformats.org/officeDocument/2006/relationships" r:blip="">
          <dgm:adjLst/>
        </dgm:shape>
        <dgm:presOf/>
        <dgm:constrLst/>
        <dgm:forEach name="Name79" ref="accentRepeat"/>
      </dgm:layoutNode>
    </dgm:forEach>
    <dgm:forEach name="Name80" axis="ch" ptType="node" st="12" cnt="1">
      <dgm:layoutNode name="text12">
        <dgm:alg type="sp"/>
        <dgm:shape xmlns:r="http://schemas.openxmlformats.org/officeDocument/2006/relationships" r:blip="">
          <dgm:adjLst/>
        </dgm:shape>
        <dgm:presOf/>
        <dgm:constrLst/>
        <dgm:forEach name="Name81" ref="textRepeat"/>
      </dgm:layoutNode>
      <dgm:layoutNode name="textaccent12">
        <dgm:alg type="sp"/>
        <dgm:shape xmlns:r="http://schemas.openxmlformats.org/officeDocument/2006/relationships" r:blip="">
          <dgm:adjLst/>
        </dgm:shape>
        <dgm:presOf/>
        <dgm:constrLst/>
        <dgm:forEach name="Name82" ref="accentRepeat"/>
      </dgm:layoutNode>
    </dgm:forEach>
    <dgm:forEach name="Name83" axis="ch" ptType="sibTrans" hideLastTrans="0" st="12" cnt="1">
      <dgm:layoutNode name="image12">
        <dgm:alg type="sp"/>
        <dgm:shape xmlns:r="http://schemas.openxmlformats.org/officeDocument/2006/relationships" r:blip="">
          <dgm:adjLst/>
        </dgm:shape>
        <dgm:presOf/>
        <dgm:constrLst/>
        <dgm:forEach name="Name84" ref="imageRepeat"/>
      </dgm:layoutNode>
      <dgm:layoutNode name="imageaccent12">
        <dgm:alg type="sp"/>
        <dgm:shape xmlns:r="http://schemas.openxmlformats.org/officeDocument/2006/relationships" r:blip="">
          <dgm:adjLst/>
        </dgm:shape>
        <dgm:presOf/>
        <dgm:constrLst/>
        <dgm:forEach name="Name85" ref="accentRepeat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57200" y="3699804"/>
            <a:ext cx="8305800" cy="1143000"/>
          </a:xfrm>
        </p:spPr>
        <p:txBody>
          <a:bodyPr>
            <a:noAutofit/>
          </a:bodyPr>
          <a:lstStyle>
            <a:lvl1pPr marL="0" indent="0" algn="ctr">
              <a:buNone/>
              <a:defRPr sz="2200" spc="10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Title 27"/>
          <p:cNvSpPr>
            <a:spLocks noGrp="1"/>
          </p:cNvSpPr>
          <p:nvPr>
            <p:ph type="ctrTitle"/>
          </p:nvPr>
        </p:nvSpPr>
        <p:spPr>
          <a:xfrm>
            <a:off x="457200" y="1433732"/>
            <a:ext cx="8305800" cy="1981200"/>
          </a:xfrm>
          <a:ln w="6350" cap="rnd">
            <a:noFill/>
          </a:ln>
        </p:spPr>
        <p:txBody>
          <a:bodyPr anchor="b" anchorCtr="0">
            <a:noAutofit/>
          </a:bodyPr>
          <a:lstStyle>
            <a:lvl1pPr algn="ctr">
              <a:defRPr lang="en-US" sz="4800" b="0" dirty="0">
                <a:ln w="3200">
                  <a:solidFill>
                    <a:schemeClr val="bg2">
                      <a:shade val="7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50800" dist="25400" dir="13500000">
                    <a:srgbClr val="000000">
                      <a:alpha val="70000"/>
                    </a:srgb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63626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4708574" y="3550126"/>
            <a:ext cx="2971800" cy="1588"/>
          </a:xfrm>
          <a:prstGeom prst="line">
            <a:avLst/>
          </a:prstGeom>
          <a:ln w="9525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>
          <a:xfrm>
            <a:off x="4540348" y="3526302"/>
            <a:ext cx="45720" cy="45720"/>
          </a:xfrm>
          <a:prstGeom prst="ellipse">
            <a:avLst/>
          </a:prstGeom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2">
            <a:schemeClr val="accent2"/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 algn="ctr">
              <a:defRPr/>
            </a:lvl1pPr>
          </a:lstStyle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05200"/>
            <a:ext cx="7924800" cy="1371600"/>
          </a:xfrm>
        </p:spPr>
        <p:txBody>
          <a:bodyPr>
            <a:noAutofit/>
          </a:bodyPr>
          <a:lstStyle>
            <a:lvl1pPr algn="l" rtl="0">
              <a:spcBef>
                <a:spcPct val="0"/>
              </a:spcBef>
              <a:buNone/>
              <a:defRPr lang="en-US" sz="4800" b="0" dirty="0">
                <a:ln w="3200">
                  <a:solidFill>
                    <a:schemeClr val="bg2">
                      <a:shade val="25000"/>
                      <a:alpha val="25000"/>
                    </a:schemeClr>
                  </a:solidFill>
                  <a:prstDash val="solid"/>
                  <a:round/>
                </a:ln>
                <a:solidFill>
                  <a:srgbClr val="F9F9F9"/>
                </a:solidFill>
                <a:effectLst>
                  <a:innerShdw blurRad="38100" dist="25400" dir="13500000">
                    <a:prstClr val="black">
                      <a:alpha val="70000"/>
                    </a:prstClr>
                  </a:inn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958864"/>
            <a:ext cx="7924800" cy="984736"/>
          </a:xfrm>
        </p:spPr>
        <p:txBody>
          <a:bodyPr anchor="t"/>
          <a:lstStyle>
            <a:lvl1pPr marL="0" indent="0">
              <a:buNone/>
              <a:defRPr sz="2000" spc="10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685800" y="4916992"/>
            <a:ext cx="7924800" cy="4301"/>
          </a:xfrm>
          <a:prstGeom prst="line">
            <a:avLst/>
          </a:prstGeom>
          <a:noFill/>
          <a:ln w="9525" cap="flat" cmpd="sng" algn="ctr">
            <a:solidFill>
              <a:srgbClr val="E9E9E8"/>
            </a:solidFill>
            <a:prstDash val="solid"/>
          </a:ln>
          <a:effectLst>
            <a:outerShdw blurRad="31750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half" idx="1"/>
          </p:nvPr>
        </p:nvSpPr>
        <p:spPr>
          <a:xfrm>
            <a:off x="457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4059936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  <a:sp3d prstMaterial="flat"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2" name="Content Placeholder 31"/>
          <p:cNvSpPr>
            <a:spLocks noGrp="1"/>
          </p:cNvSpPr>
          <p:nvPr>
            <p:ph sz="half" idx="2"/>
          </p:nvPr>
        </p:nvSpPr>
        <p:spPr>
          <a:xfrm>
            <a:off x="457200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4" name="Content Placeholder 33"/>
          <p:cNvSpPr>
            <a:spLocks noGrp="1"/>
          </p:cNvSpPr>
          <p:nvPr>
            <p:ph sz="quarter" idx="4"/>
          </p:nvPr>
        </p:nvSpPr>
        <p:spPr>
          <a:xfrm>
            <a:off x="4649788" y="2201896"/>
            <a:ext cx="4038600" cy="391363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448"/>
            <a:ext cx="82296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idx="3"/>
          </p:nvPr>
        </p:nvSpPr>
        <p:spPr>
          <a:xfrm>
            <a:off x="4648200" y="1399593"/>
            <a:ext cx="4040188" cy="762000"/>
          </a:xfrm>
          <a:noFill/>
          <a:ln w="25400" cap="rnd" cmpd="sng" algn="ctr">
            <a:noFill/>
            <a:prstDash val="solid"/>
          </a:ln>
          <a:effectLst>
            <a:softEdge rad="63500"/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lIns="91440" tIns="45720" rIns="91440" bIns="45720" anchor="b">
            <a:noAutofit/>
          </a:bodyPr>
          <a:lstStyle>
            <a:lvl1pPr marL="0" indent="0" algn="l">
              <a:spcBef>
                <a:spcPts val="0"/>
              </a:spcBef>
              <a:buNone/>
              <a:defRPr sz="2600" b="1" baseline="0">
                <a:solidFill>
                  <a:schemeClr val="tx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562945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754880" y="2180219"/>
            <a:ext cx="3749040" cy="1588"/>
          </a:xfrm>
          <a:prstGeom prst="line">
            <a:avLst/>
          </a:prstGeom>
          <a:noFill/>
          <a:ln w="12700" cap="flat" cmpd="sng" algn="ctr">
            <a:solidFill>
              <a:schemeClr val="bg2">
                <a:tint val="20000"/>
              </a:schemeClr>
            </a:solidFill>
            <a:prstDash val="solid"/>
          </a:ln>
          <a:effectLst>
            <a:outerShdw blurRad="34925" dir="2700000" algn="tl" rotWithShape="0">
              <a:srgbClr val="000000">
                <a:alpha val="55000"/>
              </a:srgb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ontent Placeholder 28"/>
          <p:cNvSpPr>
            <a:spLocks noGrp="1"/>
          </p:cNvSpPr>
          <p:nvPr>
            <p:ph sz="quarter" idx="1"/>
          </p:nvPr>
        </p:nvSpPr>
        <p:spPr>
          <a:xfrm>
            <a:off x="457200" y="457200"/>
            <a:ext cx="6248400" cy="5715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781800" y="1600200"/>
            <a:ext cx="1984248" cy="3733800"/>
          </a:xfrm>
        </p:spPr>
        <p:txBody>
          <a:bodyPr tIns="45720" bIns="45720"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1" name="Title 30"/>
          <p:cNvSpPr>
            <a:spLocks noGrp="1"/>
          </p:cNvSpPr>
          <p:nvPr>
            <p:ph type="title"/>
          </p:nvPr>
        </p:nvSpPr>
        <p:spPr>
          <a:xfrm>
            <a:off x="6781800" y="457200"/>
            <a:ext cx="19812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29400" y="457200"/>
            <a:ext cx="2057400" cy="1066800"/>
          </a:xfrm>
        </p:spPr>
        <p:txBody>
          <a:bodyPr lIns="91440" tIns="91440" anchor="b" anchorCtr="0"/>
          <a:lstStyle>
            <a:lvl1pPr algn="l">
              <a:buNone/>
              <a:defRPr sz="1800" b="1" spc="-50" baseline="0">
                <a:ln w="3175"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457200"/>
            <a:ext cx="6019800" cy="5562600"/>
          </a:xfrm>
          <a:solidFill>
            <a:schemeClr val="tx2">
              <a:tint val="40000"/>
            </a:schemeClr>
          </a:solidFill>
          <a:effectLst>
            <a:outerShdw blurRad="88900" sx="103000" sy="103000" algn="ctr" rotWithShape="0">
              <a:prstClr val="black">
                <a:alpha val="32000"/>
              </a:prstClr>
            </a:outerShdw>
            <a:softEdge rad="127000"/>
          </a:effectLst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</a:lstStyle>
          <a:p>
            <a:r>
              <a:rPr kumimoji="0" lang="en-US" smtClean="0"/>
              <a:t>Click icon to add picture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29400" y="1600200"/>
            <a:ext cx="2057400" cy="4419600"/>
          </a:xfrm>
        </p:spPr>
        <p:txBody>
          <a:bodyPr anchor="t" anchorCtr="0"/>
          <a:lstStyle>
            <a:lvl1pPr marL="0" indent="0">
              <a:lnSpc>
                <a:spcPct val="125000"/>
              </a:lnSpc>
              <a:spcAft>
                <a:spcPts val="1000"/>
              </a:spcAft>
              <a:buFontTx/>
              <a:buNone/>
              <a:defRPr sz="1600" b="0">
                <a:solidFill>
                  <a:schemeClr val="tx2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457200" y="1447800"/>
            <a:ext cx="8229600" cy="46783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5791200" y="6203667"/>
            <a:ext cx="2590800" cy="384048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B41ABA4E-CD72-497B-97AA-7213B3980F60}" type="datetimeFigureOut">
              <a:rPr lang="en-US" smtClean="0"/>
              <a:pPr eaLnBrk="1" latinLnBrk="0" hangingPunct="1"/>
              <a:t>8/4/2012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2133600" y="6203667"/>
            <a:ext cx="358140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endParaRPr kumimoji="0"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410575" y="6181531"/>
            <a:ext cx="609600" cy="457200"/>
          </a:xfrm>
          <a:prstGeom prst="rect">
            <a:avLst/>
          </a:prstGeom>
          <a:noFill/>
        </p:spPr>
        <p:txBody>
          <a:bodyPr vert="horz" lIns="0" tIns="0" rIns="0" bIns="0" anchor="ctr" anchorCtr="0">
            <a:noAutofit/>
          </a:bodyPr>
          <a:lstStyle>
            <a:lvl1pPr algn="ctr" eaLnBrk="1" latinLnBrk="0" hangingPunct="1">
              <a:defRPr kumimoji="0" sz="1600" baseline="0">
                <a:solidFill>
                  <a:schemeClr val="tx2"/>
                </a:solidFill>
              </a:defRPr>
            </a:lvl1pPr>
          </a:lstStyle>
          <a:p>
            <a:fld id="{D2E57653-3E58-4892-A7ED-712530ACC680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19200"/>
          </a:xfrm>
          <a:prstGeom prst="rect">
            <a:avLst/>
          </a:prstGeom>
          <a:ln w="6350" cap="rnd">
            <a:noFill/>
          </a:ln>
        </p:spPr>
        <p:txBody>
          <a:bodyPr vert="horz" anchor="b" anchorCtr="0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lang="en-US" sz="4200" b="0" kern="1200" spc="-100" baseline="0" dirty="0">
          <a:ln w="3200">
            <a:solidFill>
              <a:schemeClr val="bg2">
                <a:shade val="75000"/>
                <a:alpha val="25000"/>
              </a:schemeClr>
            </a:solidFill>
            <a:prstDash val="solid"/>
            <a:round/>
          </a:ln>
          <a:solidFill>
            <a:srgbClr val="F9F9F9"/>
          </a:solidFill>
          <a:effectLst>
            <a:innerShdw blurRad="50800" dist="25400" dir="13500000">
              <a:prstClr val="black">
                <a:alpha val="70000"/>
              </a:prstClr>
            </a:innerShdw>
          </a:effectLst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2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/>
        <a:buChar char="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005840" indent="-228600" algn="l" rtl="0" eaLnBrk="1" latinLnBrk="0" hangingPunct="1">
        <a:spcBef>
          <a:spcPts val="300"/>
        </a:spcBef>
        <a:buClr>
          <a:schemeClr val="accent2">
            <a:shade val="50000"/>
          </a:schemeClr>
        </a:buClr>
        <a:buSzPct val="85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rtl="0" eaLnBrk="1" latinLnBrk="0" hangingPunct="1">
        <a:spcBef>
          <a:spcPts val="30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ts val="340"/>
        </a:spcBef>
        <a:buClr>
          <a:schemeClr val="accent2">
            <a:shade val="75000"/>
          </a:schemeClr>
        </a:buClr>
        <a:buSzPct val="85000"/>
        <a:buFont typeface="Wingdings 2" pitchFamily="18" charset="2"/>
        <a:buChar char="?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eg"/><Relationship Id="rId3" Type="http://schemas.openxmlformats.org/officeDocument/2006/relationships/diagramLayout" Target="../diagrams/layout1.xml"/><Relationship Id="rId7" Type="http://schemas.openxmlformats.org/officeDocument/2006/relationships/image" Target="../media/image24.jpe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Stories about </a:t>
            </a:r>
            <a:r>
              <a:rPr lang="en-US" dirty="0" smtClean="0"/>
              <a:t>Consulting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15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8035659"/>
              </p:ext>
            </p:extLst>
          </p:nvPr>
        </p:nvGraphicFramePr>
        <p:xfrm>
          <a:off x="457200" y="404813"/>
          <a:ext cx="8229600" cy="56911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6100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548680"/>
            <a:ext cx="5688632" cy="57959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7238" y="3424238"/>
            <a:ext cx="9525" cy="9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124744"/>
            <a:ext cx="2019300" cy="790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0233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87137" y="2967335"/>
            <a:ext cx="41697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9050">
                  <a:solidFill>
                    <a:schemeClr val="tx2">
                      <a:tint val="1000"/>
                    </a:schemeClr>
                  </a:solidFill>
                  <a:prstDash val="solid"/>
                </a:ln>
                <a:solidFill>
                  <a:schemeClr val="accent3"/>
                </a:solidFill>
                <a:effectLst>
                  <a:outerShdw blurRad="50000" dist="50800" dir="7500000" algn="tl">
                    <a:srgbClr val="000000">
                      <a:shade val="5000"/>
                      <a:alpha val="35000"/>
                    </a:srgbClr>
                  </a:outerShdw>
                </a:effectLst>
              </a:rPr>
              <a:t>End of Story</a:t>
            </a:r>
            <a:endParaRPr lang="en-US" sz="5400" b="1" dirty="0">
              <a:ln w="19050">
                <a:solidFill>
                  <a:schemeClr val="tx2">
                    <a:tint val="1000"/>
                  </a:schemeClr>
                </a:solidFill>
                <a:prstDash val="solid"/>
              </a:ln>
              <a:solidFill>
                <a:schemeClr val="accent3"/>
              </a:solidFill>
              <a:effectLst>
                <a:outerShdw blurRad="50000" dist="50800" dir="7500000" algn="tl">
                  <a:srgbClr val="000000">
                    <a:shade val="5000"/>
                    <a:alpha val="3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99520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5536" y="332656"/>
            <a:ext cx="8339328" cy="62544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2422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http://www.dentaltravelpoland.co.uk/wp-content/uploads/2011/06/gdansk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406" y="476672"/>
            <a:ext cx="8058405" cy="5630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282" y="3429000"/>
            <a:ext cx="2360018" cy="30963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260648"/>
            <a:ext cx="3101248" cy="23292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4332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graphics8.nytimes.com/packages/images/photo/2008/08/03/0803-36HOURS/24169077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1" y="692696"/>
            <a:ext cx="8033053" cy="5328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404664"/>
            <a:ext cx="4248472" cy="3181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316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http://farm4.static.flickr.com/3488/3204009911_938dd60ef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20688"/>
            <a:ext cx="8153845" cy="5544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://www.howard.edu/asb/2011/atlanta/images/atlanta%20downtow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968" y="188640"/>
            <a:ext cx="4032448" cy="2693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846843"/>
            <a:ext cx="3317354" cy="27799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3933495"/>
            <a:ext cx="2320677" cy="165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592" y="188640"/>
            <a:ext cx="2197194" cy="206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49796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476672"/>
            <a:ext cx="6768752" cy="57026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5381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upload.wikimedia.org/wikipedia/commons/thumb/7/73/George_Washington_Bridge,_HAER_NY-129-68.jpg/250px-George_Washington_Bridge,_HAER_NY-129-6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052736"/>
            <a:ext cx="3600400" cy="5141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3889" y="1883783"/>
            <a:ext cx="4824536" cy="32203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49334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cache.virtualtourist.com/6/2251644-University_hall_Chernivtsi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502568"/>
            <a:ext cx="7776862" cy="58326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245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415463202"/>
              </p:ext>
            </p:extLst>
          </p:nvPr>
        </p:nvGraphicFramePr>
        <p:xfrm>
          <a:off x="611560" y="476672"/>
          <a:ext cx="7992888" cy="59046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2052" name="Picture 4" descr="http://cloudfront2.bostinno.com/wp-content/uploads/2010/07/ibm_logo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7" y="5445224"/>
            <a:ext cx="1593737" cy="840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4.bp.blogspot.com/_4Bg1hKrZ6Mk/TC1DCMpEehI/AAAAAAAAAB4/kmIGUb8x8R0/s200/Large-Eclipse-Logo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6256" y="400405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747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per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Paper">
      <a:maj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HG明朝E"/>
        <a:font script="Hang" typeface="궁서"/>
        <a:font script="Hans" typeface="华文新魏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Paper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63000"/>
                <a:tint val="82000"/>
              </a:schemeClr>
              <a:schemeClr val="phClr">
                <a:tint val="10000"/>
                <a:satMod val="400000"/>
              </a:schemeClr>
            </a:duotone>
          </a:blip>
          <a:tile tx="0" ty="0" sx="40000" sy="40000" flip="none" algn="tl"/>
        </a:blipFill>
        <a:blipFill>
          <a:blip xmlns:r="http://schemas.openxmlformats.org/officeDocument/2006/relationships" r:embed="rId1">
            <a:duotone>
              <a:schemeClr val="phClr">
                <a:shade val="40000"/>
              </a:schemeClr>
              <a:schemeClr val="phClr">
                <a:tint val="42000"/>
              </a:schemeClr>
            </a:duotone>
          </a:blip>
          <a:tile tx="0" ty="0" sx="40000" sy="40000" flip="none" algn="tl"/>
        </a:blipFill>
      </a:fillStyleLst>
      <a:lnStyleLst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  <a:ln w="635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rotWithShape="0">
              <a:srgbClr val="000000">
                <a:alpha val="50000"/>
              </a:srgbClr>
            </a:outerShdw>
            <a:softEdge rad="12700"/>
          </a:effectLst>
        </a:effectStyle>
        <a:effectStyle>
          <a:effectLst>
            <a:outerShdw blurRad="95000" algn="tl" rotWithShape="0">
              <a:srgbClr val="000000">
                <a:alpha val="50000"/>
              </a:srgbClr>
            </a:outerShdw>
          </a:effectLst>
          <a:scene3d>
            <a:camera prst="orthographicFront"/>
            <a:lightRig rig="soft" dir="t">
              <a:rot lat="0" lon="0" rev="18000000"/>
            </a:lightRig>
          </a:scene3d>
          <a:sp3d prstMaterial="dkEdge">
            <a:bevelT w="73660" h="44450" prst="riblet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55000"/>
                <a:alpha val="20000"/>
              </a:schemeClr>
              <a:schemeClr val="phClr">
                <a:tint val="40000"/>
                <a:shade val="90000"/>
                <a:satMod val="60000"/>
                <a:alpha val="20000"/>
              </a:schemeClr>
            </a:duotone>
          </a:blip>
          <a:tile tx="0" ty="0" sx="58000" sy="38000" flip="none" algn="tl"/>
        </a:blipFill>
        <a:blipFill>
          <a:blip xmlns:r="http://schemas.openxmlformats.org/officeDocument/2006/relationships" r:embed="rId2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Paper</Template>
  <TotalTime>1766</TotalTime>
  <Words>9</Words>
  <Application>Microsoft Office PowerPoint</Application>
  <PresentationFormat>On-screen Show (4:3)</PresentationFormat>
  <Paragraphs>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Paper</vt:lpstr>
      <vt:lpstr>Stories about Consulting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Stories about Me</dc:title>
  <dc:creator>Andriy Shapochka</dc:creator>
  <cp:lastModifiedBy>Andriy Shapochka</cp:lastModifiedBy>
  <cp:revision>21</cp:revision>
  <dcterms:created xsi:type="dcterms:W3CDTF">2012-08-02T15:46:05Z</dcterms:created>
  <dcterms:modified xsi:type="dcterms:W3CDTF">2012-08-04T04:31:01Z</dcterms:modified>
</cp:coreProperties>
</file>

<file path=docProps/thumbnail.jpeg>
</file>